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99" r:id="rId3"/>
    <p:sldId id="321" r:id="rId4"/>
    <p:sldId id="322" r:id="rId5"/>
    <p:sldId id="323" r:id="rId6"/>
    <p:sldId id="324" r:id="rId7"/>
  </p:sldIdLst>
  <p:sldSz cx="9144000" cy="5143500" type="screen16x9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60" y="-6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CFBD4-DB0F-4DA8-977E-208F7EE8DB59}" type="doc">
      <dgm:prSet loTypeId="urn:microsoft.com/office/officeart/2008/layout/VerticalCurvedList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955548C-07FC-4A00-84D6-DE3622961F83}">
      <dgm:prSet phldrT="[Текст]" custT="1"/>
      <dgm:spPr/>
      <dgm:t>
        <a:bodyPr/>
        <a:lstStyle/>
        <a:p>
          <a:pPr algn="l"/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Жазғы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26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мамырдан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17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маусымға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дейін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ата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аналардың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өтініші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бойынша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барлық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алушылар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үшін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оқыту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сапасын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арттыру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шектеу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шаралары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кезеңінде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жіберілген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білімдегі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олқылықтардың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орнын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толтыру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мақсатында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21D75D-B32F-4173-B0A5-076277BA50FC}" type="parTrans" cxnId="{6DF795FA-0E4A-48CD-8AC7-D9C6BC7A47B6}">
      <dgm:prSet/>
      <dgm:spPr/>
      <dgm:t>
        <a:bodyPr/>
        <a:lstStyle/>
        <a:p>
          <a:pPr algn="l"/>
          <a:endParaRPr lang="ru-RU" sz="1400" dirty="0"/>
        </a:p>
      </dgm:t>
    </dgm:pt>
    <dgm:pt modelId="{B4A89D42-DB5F-4B09-B560-670128C0C253}" type="sibTrans" cxnId="{6DF795FA-0E4A-48CD-8AC7-D9C6BC7A47B6}">
      <dgm:prSet/>
      <dgm:spPr/>
      <dgm:t>
        <a:bodyPr/>
        <a:lstStyle/>
        <a:p>
          <a:pPr algn="l"/>
          <a:endParaRPr lang="ru-RU" sz="1400" dirty="0"/>
        </a:p>
      </dgm:t>
    </dgm:pt>
    <dgm:pt modelId="{36712171-D936-4852-955A-8FD3EF1DC01F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Қазақстан Республикасы Білім және ғылым министрінің 2021 жылғы  «26»  мамырдағы № 240 бұйрығына қосымша «Жазғы мектепті ұйымдастыру  жөніндегі әдістемелік ұсынымдар»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0775DE-69B1-4A4D-B682-2CEAC72EBBBF}" type="parTrans" cxnId="{5CEE3AC3-1FE6-4072-A5BD-950EF2531A40}">
      <dgm:prSet/>
      <dgm:spPr/>
      <dgm:t>
        <a:bodyPr/>
        <a:lstStyle/>
        <a:p>
          <a:pPr algn="l"/>
          <a:endParaRPr lang="ru-RU" sz="1400" dirty="0"/>
        </a:p>
      </dgm:t>
    </dgm:pt>
    <dgm:pt modelId="{362EF652-53F9-4E63-8659-261DFF1E47C9}" type="sibTrans" cxnId="{5CEE3AC3-1FE6-4072-A5BD-950EF2531A40}">
      <dgm:prSet/>
      <dgm:spPr/>
      <dgm:t>
        <a:bodyPr/>
        <a:lstStyle/>
        <a:p>
          <a:pPr algn="l"/>
          <a:endParaRPr lang="ru-RU" sz="1400" dirty="0"/>
        </a:p>
      </dgm:t>
    </dgm:pt>
    <dgm:pt modelId="{BA0E04C6-7987-4172-BA53-1C347904B514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Жазғы мектепте оқыту: </a:t>
          </a:r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– 1-8,10 сыныптағы білім алушыларға;</a:t>
          </a:r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– 9-сынып бітірушілерінің қалауы бойынша.</a:t>
          </a:r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Жазғы мектеп жағдайында үлгерімі төмен білім алушыларға күрделі пәндерді (күрделі тақырыптарды) игеруге көмектесу маңызды.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731344-AF74-4B61-8D4D-EC4D79A6CE83}" type="parTrans" cxnId="{AC8EDCAD-2C67-443B-93C1-C50DA86B982F}">
      <dgm:prSet/>
      <dgm:spPr/>
      <dgm:t>
        <a:bodyPr/>
        <a:lstStyle/>
        <a:p>
          <a:pPr algn="l"/>
          <a:endParaRPr lang="ru-RU" sz="1400" dirty="0"/>
        </a:p>
      </dgm:t>
    </dgm:pt>
    <dgm:pt modelId="{A52648D6-CB55-4BA0-9084-DE8E3C0F44F6}" type="sibTrans" cxnId="{AC8EDCAD-2C67-443B-93C1-C50DA86B982F}">
      <dgm:prSet/>
      <dgm:spPr/>
      <dgm:t>
        <a:bodyPr/>
        <a:lstStyle/>
        <a:p>
          <a:pPr algn="l"/>
          <a:endParaRPr lang="ru-RU" sz="1400" dirty="0"/>
        </a:p>
      </dgm:t>
    </dgm:pt>
    <dgm:pt modelId="{6F4590D3-E18D-492B-93C8-355D1991F49E}" type="pres">
      <dgm:prSet presAssocID="{629CFBD4-DB0F-4DA8-977E-208F7EE8DB5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5C59A00-EDD8-4856-8260-54F80ADE9512}" type="pres">
      <dgm:prSet presAssocID="{629CFBD4-DB0F-4DA8-977E-208F7EE8DB59}" presName="Name1" presStyleCnt="0"/>
      <dgm:spPr/>
      <dgm:t>
        <a:bodyPr/>
        <a:lstStyle/>
        <a:p>
          <a:endParaRPr lang="ru-RU"/>
        </a:p>
      </dgm:t>
    </dgm:pt>
    <dgm:pt modelId="{B9103D63-05A8-4A2C-916E-E0B5E7389668}" type="pres">
      <dgm:prSet presAssocID="{629CFBD4-DB0F-4DA8-977E-208F7EE8DB59}" presName="cycle" presStyleCnt="0"/>
      <dgm:spPr/>
      <dgm:t>
        <a:bodyPr/>
        <a:lstStyle/>
        <a:p>
          <a:endParaRPr lang="ru-RU"/>
        </a:p>
      </dgm:t>
    </dgm:pt>
    <dgm:pt modelId="{8A516C64-26E0-4138-8A18-4C3D23B70116}" type="pres">
      <dgm:prSet presAssocID="{629CFBD4-DB0F-4DA8-977E-208F7EE8DB59}" presName="srcNode" presStyleLbl="node1" presStyleIdx="0" presStyleCnt="3"/>
      <dgm:spPr/>
      <dgm:t>
        <a:bodyPr/>
        <a:lstStyle/>
        <a:p>
          <a:endParaRPr lang="ru-RU"/>
        </a:p>
      </dgm:t>
    </dgm:pt>
    <dgm:pt modelId="{09201E88-256C-4430-A569-06AD056D2012}" type="pres">
      <dgm:prSet presAssocID="{629CFBD4-DB0F-4DA8-977E-208F7EE8DB59}" presName="conn" presStyleLbl="parChTrans1D2" presStyleIdx="0" presStyleCnt="1"/>
      <dgm:spPr/>
      <dgm:t>
        <a:bodyPr/>
        <a:lstStyle/>
        <a:p>
          <a:endParaRPr lang="ru-RU"/>
        </a:p>
      </dgm:t>
    </dgm:pt>
    <dgm:pt modelId="{256D0B7B-DB73-44C7-8EB9-AB3826BFAB4D}" type="pres">
      <dgm:prSet presAssocID="{629CFBD4-DB0F-4DA8-977E-208F7EE8DB59}" presName="extraNode" presStyleLbl="node1" presStyleIdx="0" presStyleCnt="3"/>
      <dgm:spPr/>
      <dgm:t>
        <a:bodyPr/>
        <a:lstStyle/>
        <a:p>
          <a:endParaRPr lang="ru-RU"/>
        </a:p>
      </dgm:t>
    </dgm:pt>
    <dgm:pt modelId="{64251E1E-FDDB-459A-AF77-1022D93B5E6E}" type="pres">
      <dgm:prSet presAssocID="{629CFBD4-DB0F-4DA8-977E-208F7EE8DB59}" presName="dstNode" presStyleLbl="node1" presStyleIdx="0" presStyleCnt="3"/>
      <dgm:spPr/>
      <dgm:t>
        <a:bodyPr/>
        <a:lstStyle/>
        <a:p>
          <a:endParaRPr lang="ru-RU"/>
        </a:p>
      </dgm:t>
    </dgm:pt>
    <dgm:pt modelId="{15B21DC7-DA3D-4796-8D1E-6F7CC64BC1EB}" type="pres">
      <dgm:prSet presAssocID="{D955548C-07FC-4A00-84D6-DE3622961F83}" presName="text_1" presStyleLbl="node1" presStyleIdx="0" presStyleCnt="3" custScaleX="86166" custScaleY="87326" custLinFactY="2507" custLinFactNeighborX="204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B67A6-9DA1-4B5C-8B22-C212E7348221}" type="pres">
      <dgm:prSet presAssocID="{D955548C-07FC-4A00-84D6-DE3622961F83}" presName="accent_1" presStyleCnt="0"/>
      <dgm:spPr/>
      <dgm:t>
        <a:bodyPr/>
        <a:lstStyle/>
        <a:p>
          <a:endParaRPr lang="ru-RU"/>
        </a:p>
      </dgm:t>
    </dgm:pt>
    <dgm:pt modelId="{9F624C0B-40AD-44C6-9094-226ECE5627FC}" type="pres">
      <dgm:prSet presAssocID="{D955548C-07FC-4A00-84D6-DE3622961F83}" presName="accentRepeatNode" presStyleLbl="solidFgAcc1" presStyleIdx="0" presStyleCnt="3" custScaleX="85452" custScaleY="87343" custLinFactNeighborY="-31244"/>
      <dgm:spPr/>
      <dgm:t>
        <a:bodyPr/>
        <a:lstStyle/>
        <a:p>
          <a:endParaRPr lang="ru-RU"/>
        </a:p>
      </dgm:t>
    </dgm:pt>
    <dgm:pt modelId="{5307C22F-C8B3-4C89-9DB5-4708C2C6F1DE}" type="pres">
      <dgm:prSet presAssocID="{36712171-D936-4852-955A-8FD3EF1DC01F}" presName="text_2" presStyleLbl="node1" presStyleIdx="1" presStyleCnt="3" custScaleX="89916" custScaleY="85423" custLinFactY="-83218" custLinFactNeighborX="4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A5F4A-56D5-4089-B821-89BF0E69DBE1}" type="pres">
      <dgm:prSet presAssocID="{36712171-D936-4852-955A-8FD3EF1DC01F}" presName="accent_2" presStyleCnt="0"/>
      <dgm:spPr/>
      <dgm:t>
        <a:bodyPr/>
        <a:lstStyle/>
        <a:p>
          <a:endParaRPr lang="ru-RU"/>
        </a:p>
      </dgm:t>
    </dgm:pt>
    <dgm:pt modelId="{265013D4-0D4F-4A3F-93F0-FE23C2A93880}" type="pres">
      <dgm:prSet presAssocID="{36712171-D936-4852-955A-8FD3EF1DC01F}" presName="accentRepeatNode" presStyleLbl="solidFgAcc1" presStyleIdx="1" presStyleCnt="3" custScaleX="91346" custScaleY="89832" custLinFactNeighborX="-32027" custLinFactNeighborY="-41904"/>
      <dgm:spPr/>
      <dgm:t>
        <a:bodyPr/>
        <a:lstStyle/>
        <a:p>
          <a:endParaRPr lang="ru-RU"/>
        </a:p>
      </dgm:t>
    </dgm:pt>
    <dgm:pt modelId="{200AA7BC-0148-42C0-AB6A-51575B4A3D7E}" type="pres">
      <dgm:prSet presAssocID="{BA0E04C6-7987-4172-BA53-1C347904B514}" presName="text_3" presStyleLbl="node1" presStyleIdx="2" presStyleCnt="3" custScaleX="86288" custScaleY="127714" custLinFactNeighborX="2295" custLinFactNeighborY="-212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4C25D-076F-491E-84F6-42F2B33AA2E3}" type="pres">
      <dgm:prSet presAssocID="{BA0E04C6-7987-4172-BA53-1C347904B514}" presName="accent_3" presStyleCnt="0"/>
      <dgm:spPr/>
      <dgm:t>
        <a:bodyPr/>
        <a:lstStyle/>
        <a:p>
          <a:endParaRPr lang="ru-RU"/>
        </a:p>
      </dgm:t>
    </dgm:pt>
    <dgm:pt modelId="{D5D2E2ED-5818-4B71-B49F-A900E2B45415}" type="pres">
      <dgm:prSet presAssocID="{BA0E04C6-7987-4172-BA53-1C347904B514}" presName="accentRepeatNode" presStyleLbl="solidFgAcc1" presStyleIdx="2" presStyleCnt="3" custScaleX="87805" custScaleY="77678" custLinFactNeighborX="-9781" custLinFactNeighborY="-32061"/>
      <dgm:spPr/>
      <dgm:t>
        <a:bodyPr/>
        <a:lstStyle/>
        <a:p>
          <a:endParaRPr lang="ru-RU"/>
        </a:p>
      </dgm:t>
    </dgm:pt>
  </dgm:ptLst>
  <dgm:cxnLst>
    <dgm:cxn modelId="{AC8EDCAD-2C67-443B-93C1-C50DA86B982F}" srcId="{629CFBD4-DB0F-4DA8-977E-208F7EE8DB59}" destId="{BA0E04C6-7987-4172-BA53-1C347904B514}" srcOrd="2" destOrd="0" parTransId="{EA731344-AF74-4B61-8D4D-EC4D79A6CE83}" sibTransId="{A52648D6-CB55-4BA0-9084-DE8E3C0F44F6}"/>
    <dgm:cxn modelId="{3F2BB663-92D5-4202-875B-FA8E78D14CA2}" type="presOf" srcId="{B4A89D42-DB5F-4B09-B560-670128C0C253}" destId="{09201E88-256C-4430-A569-06AD056D2012}" srcOrd="0" destOrd="0" presId="urn:microsoft.com/office/officeart/2008/layout/VerticalCurvedList"/>
    <dgm:cxn modelId="{326AD0E6-51A1-4490-8FD4-D6F886820828}" type="presOf" srcId="{D955548C-07FC-4A00-84D6-DE3622961F83}" destId="{15B21DC7-DA3D-4796-8D1E-6F7CC64BC1EB}" srcOrd="0" destOrd="0" presId="urn:microsoft.com/office/officeart/2008/layout/VerticalCurvedList"/>
    <dgm:cxn modelId="{1362B80C-90C8-4BD6-8CE2-D730821952D3}" type="presOf" srcId="{BA0E04C6-7987-4172-BA53-1C347904B514}" destId="{200AA7BC-0148-42C0-AB6A-51575B4A3D7E}" srcOrd="0" destOrd="0" presId="urn:microsoft.com/office/officeart/2008/layout/VerticalCurvedList"/>
    <dgm:cxn modelId="{6DF795FA-0E4A-48CD-8AC7-D9C6BC7A47B6}" srcId="{629CFBD4-DB0F-4DA8-977E-208F7EE8DB59}" destId="{D955548C-07FC-4A00-84D6-DE3622961F83}" srcOrd="0" destOrd="0" parTransId="{2521D75D-B32F-4173-B0A5-076277BA50FC}" sibTransId="{B4A89D42-DB5F-4B09-B560-670128C0C253}"/>
    <dgm:cxn modelId="{80F136C1-C8ED-4778-A08F-B8FACCC61705}" type="presOf" srcId="{36712171-D936-4852-955A-8FD3EF1DC01F}" destId="{5307C22F-C8B3-4C89-9DB5-4708C2C6F1DE}" srcOrd="0" destOrd="0" presId="urn:microsoft.com/office/officeart/2008/layout/VerticalCurvedList"/>
    <dgm:cxn modelId="{5CEE3AC3-1FE6-4072-A5BD-950EF2531A40}" srcId="{629CFBD4-DB0F-4DA8-977E-208F7EE8DB59}" destId="{36712171-D936-4852-955A-8FD3EF1DC01F}" srcOrd="1" destOrd="0" parTransId="{AD0775DE-69B1-4A4D-B682-2CEAC72EBBBF}" sibTransId="{362EF652-53F9-4E63-8659-261DFF1E47C9}"/>
    <dgm:cxn modelId="{167229BA-0879-4B32-8668-2F28D79C42B2}" type="presOf" srcId="{629CFBD4-DB0F-4DA8-977E-208F7EE8DB59}" destId="{6F4590D3-E18D-492B-93C8-355D1991F49E}" srcOrd="0" destOrd="0" presId="urn:microsoft.com/office/officeart/2008/layout/VerticalCurvedList"/>
    <dgm:cxn modelId="{977A6CCF-D151-4894-96ED-913FAABD4959}" type="presParOf" srcId="{6F4590D3-E18D-492B-93C8-355D1991F49E}" destId="{55C59A00-EDD8-4856-8260-54F80ADE9512}" srcOrd="0" destOrd="0" presId="urn:microsoft.com/office/officeart/2008/layout/VerticalCurvedList"/>
    <dgm:cxn modelId="{507C6995-E8A3-46BD-A23E-6C5E4B110113}" type="presParOf" srcId="{55C59A00-EDD8-4856-8260-54F80ADE9512}" destId="{B9103D63-05A8-4A2C-916E-E0B5E7389668}" srcOrd="0" destOrd="0" presId="urn:microsoft.com/office/officeart/2008/layout/VerticalCurvedList"/>
    <dgm:cxn modelId="{6253DA77-1BB5-48DD-9119-292060C2B525}" type="presParOf" srcId="{B9103D63-05A8-4A2C-916E-E0B5E7389668}" destId="{8A516C64-26E0-4138-8A18-4C3D23B70116}" srcOrd="0" destOrd="0" presId="urn:microsoft.com/office/officeart/2008/layout/VerticalCurvedList"/>
    <dgm:cxn modelId="{4D430192-C615-4868-A753-06C92225A040}" type="presParOf" srcId="{B9103D63-05A8-4A2C-916E-E0B5E7389668}" destId="{09201E88-256C-4430-A569-06AD056D2012}" srcOrd="1" destOrd="0" presId="urn:microsoft.com/office/officeart/2008/layout/VerticalCurvedList"/>
    <dgm:cxn modelId="{D4173F9C-7AC0-457A-8758-93C525AF0BDB}" type="presParOf" srcId="{B9103D63-05A8-4A2C-916E-E0B5E7389668}" destId="{256D0B7B-DB73-44C7-8EB9-AB3826BFAB4D}" srcOrd="2" destOrd="0" presId="urn:microsoft.com/office/officeart/2008/layout/VerticalCurvedList"/>
    <dgm:cxn modelId="{03BBB4B4-659E-4515-A912-84951DE4B448}" type="presParOf" srcId="{B9103D63-05A8-4A2C-916E-E0B5E7389668}" destId="{64251E1E-FDDB-459A-AF77-1022D93B5E6E}" srcOrd="3" destOrd="0" presId="urn:microsoft.com/office/officeart/2008/layout/VerticalCurvedList"/>
    <dgm:cxn modelId="{EA755307-8754-42EF-9BD3-BD7BCD154FFF}" type="presParOf" srcId="{55C59A00-EDD8-4856-8260-54F80ADE9512}" destId="{15B21DC7-DA3D-4796-8D1E-6F7CC64BC1EB}" srcOrd="1" destOrd="0" presId="urn:microsoft.com/office/officeart/2008/layout/VerticalCurvedList"/>
    <dgm:cxn modelId="{B3A22055-D943-4FE2-BD51-57F9FA103F4F}" type="presParOf" srcId="{55C59A00-EDD8-4856-8260-54F80ADE9512}" destId="{874B67A6-9DA1-4B5C-8B22-C212E7348221}" srcOrd="2" destOrd="0" presId="urn:microsoft.com/office/officeart/2008/layout/VerticalCurvedList"/>
    <dgm:cxn modelId="{99300BC7-B5F4-4378-9237-11424768CF7E}" type="presParOf" srcId="{874B67A6-9DA1-4B5C-8B22-C212E7348221}" destId="{9F624C0B-40AD-44C6-9094-226ECE5627FC}" srcOrd="0" destOrd="0" presId="urn:microsoft.com/office/officeart/2008/layout/VerticalCurvedList"/>
    <dgm:cxn modelId="{224846DD-A0A7-4FFF-8150-0A9B35F3AD84}" type="presParOf" srcId="{55C59A00-EDD8-4856-8260-54F80ADE9512}" destId="{5307C22F-C8B3-4C89-9DB5-4708C2C6F1DE}" srcOrd="3" destOrd="0" presId="urn:microsoft.com/office/officeart/2008/layout/VerticalCurvedList"/>
    <dgm:cxn modelId="{7A61053F-D74E-4114-8584-FDB858D7DB8D}" type="presParOf" srcId="{55C59A00-EDD8-4856-8260-54F80ADE9512}" destId="{7F1A5F4A-56D5-4089-B821-89BF0E69DBE1}" srcOrd="4" destOrd="0" presId="urn:microsoft.com/office/officeart/2008/layout/VerticalCurvedList"/>
    <dgm:cxn modelId="{73DAD794-46FF-49B9-9CE4-AB28319F333D}" type="presParOf" srcId="{7F1A5F4A-56D5-4089-B821-89BF0E69DBE1}" destId="{265013D4-0D4F-4A3F-93F0-FE23C2A93880}" srcOrd="0" destOrd="0" presId="urn:microsoft.com/office/officeart/2008/layout/VerticalCurvedList"/>
    <dgm:cxn modelId="{E5979356-7D30-4839-B922-6898EDE5C424}" type="presParOf" srcId="{55C59A00-EDD8-4856-8260-54F80ADE9512}" destId="{200AA7BC-0148-42C0-AB6A-51575B4A3D7E}" srcOrd="5" destOrd="0" presId="urn:microsoft.com/office/officeart/2008/layout/VerticalCurvedList"/>
    <dgm:cxn modelId="{670F13EA-9811-4D1B-8F20-00A4EA797E5F}" type="presParOf" srcId="{55C59A00-EDD8-4856-8260-54F80ADE9512}" destId="{6FE4C25D-076F-491E-84F6-42F2B33AA2E3}" srcOrd="6" destOrd="0" presId="urn:microsoft.com/office/officeart/2008/layout/VerticalCurvedList"/>
    <dgm:cxn modelId="{E9A6E2C6-3BF2-43FD-841A-6A308E9A6D61}" type="presParOf" srcId="{6FE4C25D-076F-491E-84F6-42F2B33AA2E3}" destId="{D5D2E2ED-5818-4B71-B49F-A900E2B4541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9CFBD4-DB0F-4DA8-977E-208F7EE8DB59}" type="doc">
      <dgm:prSet loTypeId="urn:microsoft.com/office/officeart/2008/layout/VerticalCurvedList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955548C-07FC-4A00-84D6-DE3622961F83}">
      <dgm:prSet phldrT="[Текст]" custT="1"/>
      <dgm:spPr/>
      <dgm:t>
        <a:bodyPr/>
        <a:lstStyle/>
        <a:p>
          <a:pPr algn="l"/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Жұмыстың нысандары мен әдістерін, оқыту технологияларын педагогтер білім алушылардың жас және жеке ерекшеліктеріне сәйкес дербес айқындайды. 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21D75D-B32F-4173-B0A5-076277BA50FC}" type="parTrans" cxnId="{6DF795FA-0E4A-48CD-8AC7-D9C6BC7A47B6}">
      <dgm:prSet/>
      <dgm:spPr/>
      <dgm:t>
        <a:bodyPr/>
        <a:lstStyle/>
        <a:p>
          <a:pPr algn="l"/>
          <a:endParaRPr lang="ru-RU" sz="1400" dirty="0"/>
        </a:p>
      </dgm:t>
    </dgm:pt>
    <dgm:pt modelId="{B4A89D42-DB5F-4B09-B560-670128C0C253}" type="sibTrans" cxnId="{6DF795FA-0E4A-48CD-8AC7-D9C6BC7A47B6}">
      <dgm:prSet/>
      <dgm:spPr/>
      <dgm:t>
        <a:bodyPr/>
        <a:lstStyle/>
        <a:p>
          <a:pPr algn="l"/>
          <a:endParaRPr lang="ru-RU" sz="1400" dirty="0"/>
        </a:p>
      </dgm:t>
    </dgm:pt>
    <dgm:pt modelId="{36712171-D936-4852-955A-8FD3EF1DC01F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Оқу жұмыс жоспарын педагогтер меңгерілуі күрделі деп ұсынылған тақырыптарды, бөлімдерді, кіші бөлімдер мен оқу мақсаттарын, диагностика нәтижелерін ескере отырып жасайды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0775DE-69B1-4A4D-B682-2CEAC72EBBBF}" type="parTrans" cxnId="{5CEE3AC3-1FE6-4072-A5BD-950EF2531A40}">
      <dgm:prSet/>
      <dgm:spPr/>
      <dgm:t>
        <a:bodyPr/>
        <a:lstStyle/>
        <a:p>
          <a:pPr algn="l"/>
          <a:endParaRPr lang="ru-RU" sz="1400" dirty="0"/>
        </a:p>
      </dgm:t>
    </dgm:pt>
    <dgm:pt modelId="{362EF652-53F9-4E63-8659-261DFF1E47C9}" type="sibTrans" cxnId="{5CEE3AC3-1FE6-4072-A5BD-950EF2531A40}">
      <dgm:prSet/>
      <dgm:spPr/>
      <dgm:t>
        <a:bodyPr/>
        <a:lstStyle/>
        <a:p>
          <a:pPr algn="l"/>
          <a:endParaRPr lang="ru-RU" sz="1400" dirty="0"/>
        </a:p>
      </dgm:t>
    </dgm:pt>
    <dgm:pt modelId="{BA0E04C6-7987-4172-BA53-1C347904B514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Сабаққа дайындық кезінде педагог оқу материалдары мен ресурстарын мұқият таңдап, білім алушылардың оқу пәндері бойынша біліміндегі олқылықтардың орнын толықтыруға деген қажеттіліктерін ескере отырып, сараланған тапсырмаларды әзірлеуі керек.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731344-AF74-4B61-8D4D-EC4D79A6CE83}" type="parTrans" cxnId="{AC8EDCAD-2C67-443B-93C1-C50DA86B982F}">
      <dgm:prSet/>
      <dgm:spPr/>
      <dgm:t>
        <a:bodyPr/>
        <a:lstStyle/>
        <a:p>
          <a:pPr algn="l"/>
          <a:endParaRPr lang="ru-RU" sz="1400" dirty="0"/>
        </a:p>
      </dgm:t>
    </dgm:pt>
    <dgm:pt modelId="{A52648D6-CB55-4BA0-9084-DE8E3C0F44F6}" type="sibTrans" cxnId="{AC8EDCAD-2C67-443B-93C1-C50DA86B982F}">
      <dgm:prSet/>
      <dgm:spPr/>
      <dgm:t>
        <a:bodyPr/>
        <a:lstStyle/>
        <a:p>
          <a:pPr algn="l"/>
          <a:endParaRPr lang="ru-RU" sz="1400" dirty="0"/>
        </a:p>
      </dgm:t>
    </dgm:pt>
    <dgm:pt modelId="{6F4590D3-E18D-492B-93C8-355D1991F49E}" type="pres">
      <dgm:prSet presAssocID="{629CFBD4-DB0F-4DA8-977E-208F7EE8DB5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5C59A00-EDD8-4856-8260-54F80ADE9512}" type="pres">
      <dgm:prSet presAssocID="{629CFBD4-DB0F-4DA8-977E-208F7EE8DB59}" presName="Name1" presStyleCnt="0"/>
      <dgm:spPr/>
      <dgm:t>
        <a:bodyPr/>
        <a:lstStyle/>
        <a:p>
          <a:endParaRPr lang="ru-RU"/>
        </a:p>
      </dgm:t>
    </dgm:pt>
    <dgm:pt modelId="{B9103D63-05A8-4A2C-916E-E0B5E7389668}" type="pres">
      <dgm:prSet presAssocID="{629CFBD4-DB0F-4DA8-977E-208F7EE8DB59}" presName="cycle" presStyleCnt="0"/>
      <dgm:spPr/>
      <dgm:t>
        <a:bodyPr/>
        <a:lstStyle/>
        <a:p>
          <a:endParaRPr lang="ru-RU"/>
        </a:p>
      </dgm:t>
    </dgm:pt>
    <dgm:pt modelId="{8A516C64-26E0-4138-8A18-4C3D23B70116}" type="pres">
      <dgm:prSet presAssocID="{629CFBD4-DB0F-4DA8-977E-208F7EE8DB59}" presName="srcNode" presStyleLbl="node1" presStyleIdx="0" presStyleCnt="3"/>
      <dgm:spPr/>
      <dgm:t>
        <a:bodyPr/>
        <a:lstStyle/>
        <a:p>
          <a:endParaRPr lang="ru-RU"/>
        </a:p>
      </dgm:t>
    </dgm:pt>
    <dgm:pt modelId="{09201E88-256C-4430-A569-06AD056D2012}" type="pres">
      <dgm:prSet presAssocID="{629CFBD4-DB0F-4DA8-977E-208F7EE8DB59}" presName="conn" presStyleLbl="parChTrans1D2" presStyleIdx="0" presStyleCnt="1"/>
      <dgm:spPr/>
      <dgm:t>
        <a:bodyPr/>
        <a:lstStyle/>
        <a:p>
          <a:endParaRPr lang="ru-RU"/>
        </a:p>
      </dgm:t>
    </dgm:pt>
    <dgm:pt modelId="{256D0B7B-DB73-44C7-8EB9-AB3826BFAB4D}" type="pres">
      <dgm:prSet presAssocID="{629CFBD4-DB0F-4DA8-977E-208F7EE8DB59}" presName="extraNode" presStyleLbl="node1" presStyleIdx="0" presStyleCnt="3"/>
      <dgm:spPr/>
      <dgm:t>
        <a:bodyPr/>
        <a:lstStyle/>
        <a:p>
          <a:endParaRPr lang="ru-RU"/>
        </a:p>
      </dgm:t>
    </dgm:pt>
    <dgm:pt modelId="{64251E1E-FDDB-459A-AF77-1022D93B5E6E}" type="pres">
      <dgm:prSet presAssocID="{629CFBD4-DB0F-4DA8-977E-208F7EE8DB59}" presName="dstNode" presStyleLbl="node1" presStyleIdx="0" presStyleCnt="3"/>
      <dgm:spPr/>
      <dgm:t>
        <a:bodyPr/>
        <a:lstStyle/>
        <a:p>
          <a:endParaRPr lang="ru-RU"/>
        </a:p>
      </dgm:t>
    </dgm:pt>
    <dgm:pt modelId="{15B21DC7-DA3D-4796-8D1E-6F7CC64BC1EB}" type="pres">
      <dgm:prSet presAssocID="{D955548C-07FC-4A00-84D6-DE3622961F83}" presName="text_1" presStyleLbl="node1" presStyleIdx="0" presStyleCnt="3" custScaleX="86166" custScaleY="87326" custLinFactY="2507" custLinFactNeighborX="204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B67A6-9DA1-4B5C-8B22-C212E7348221}" type="pres">
      <dgm:prSet presAssocID="{D955548C-07FC-4A00-84D6-DE3622961F83}" presName="accent_1" presStyleCnt="0"/>
      <dgm:spPr/>
      <dgm:t>
        <a:bodyPr/>
        <a:lstStyle/>
        <a:p>
          <a:endParaRPr lang="ru-RU"/>
        </a:p>
      </dgm:t>
    </dgm:pt>
    <dgm:pt modelId="{9F624C0B-40AD-44C6-9094-226ECE5627FC}" type="pres">
      <dgm:prSet presAssocID="{D955548C-07FC-4A00-84D6-DE3622961F83}" presName="accentRepeatNode" presStyleLbl="solidFgAcc1" presStyleIdx="0" presStyleCnt="3" custScaleX="85452" custScaleY="87343" custLinFactNeighborY="-31244"/>
      <dgm:spPr/>
      <dgm:t>
        <a:bodyPr/>
        <a:lstStyle/>
        <a:p>
          <a:endParaRPr lang="ru-RU"/>
        </a:p>
      </dgm:t>
    </dgm:pt>
    <dgm:pt modelId="{5307C22F-C8B3-4C89-9DB5-4708C2C6F1DE}" type="pres">
      <dgm:prSet presAssocID="{36712171-D936-4852-955A-8FD3EF1DC01F}" presName="text_2" presStyleLbl="node1" presStyleIdx="1" presStyleCnt="3" custScaleX="89916" custScaleY="85423" custLinFactY="-83218" custLinFactNeighborX="4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A5F4A-56D5-4089-B821-89BF0E69DBE1}" type="pres">
      <dgm:prSet presAssocID="{36712171-D936-4852-955A-8FD3EF1DC01F}" presName="accent_2" presStyleCnt="0"/>
      <dgm:spPr/>
      <dgm:t>
        <a:bodyPr/>
        <a:lstStyle/>
        <a:p>
          <a:endParaRPr lang="ru-RU"/>
        </a:p>
      </dgm:t>
    </dgm:pt>
    <dgm:pt modelId="{265013D4-0D4F-4A3F-93F0-FE23C2A93880}" type="pres">
      <dgm:prSet presAssocID="{36712171-D936-4852-955A-8FD3EF1DC01F}" presName="accentRepeatNode" presStyleLbl="solidFgAcc1" presStyleIdx="1" presStyleCnt="3" custScaleX="91346" custScaleY="89832" custLinFactNeighborX="-32027" custLinFactNeighborY="-41904"/>
      <dgm:spPr/>
      <dgm:t>
        <a:bodyPr/>
        <a:lstStyle/>
        <a:p>
          <a:endParaRPr lang="ru-RU"/>
        </a:p>
      </dgm:t>
    </dgm:pt>
    <dgm:pt modelId="{200AA7BC-0148-42C0-AB6A-51575B4A3D7E}" type="pres">
      <dgm:prSet presAssocID="{BA0E04C6-7987-4172-BA53-1C347904B514}" presName="text_3" presStyleLbl="node1" presStyleIdx="2" presStyleCnt="3" custScaleX="86288" custScaleY="110629" custLinFactNeighborX="2295" custLinFactNeighborY="-212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4C25D-076F-491E-84F6-42F2B33AA2E3}" type="pres">
      <dgm:prSet presAssocID="{BA0E04C6-7987-4172-BA53-1C347904B514}" presName="accent_3" presStyleCnt="0"/>
      <dgm:spPr/>
      <dgm:t>
        <a:bodyPr/>
        <a:lstStyle/>
        <a:p>
          <a:endParaRPr lang="ru-RU"/>
        </a:p>
      </dgm:t>
    </dgm:pt>
    <dgm:pt modelId="{D5D2E2ED-5818-4B71-B49F-A900E2B45415}" type="pres">
      <dgm:prSet presAssocID="{BA0E04C6-7987-4172-BA53-1C347904B514}" presName="accentRepeatNode" presStyleLbl="solidFgAcc1" presStyleIdx="2" presStyleCnt="3" custScaleX="87805" custScaleY="77678" custLinFactNeighborX="-9781" custLinFactNeighborY="-32061"/>
      <dgm:spPr/>
      <dgm:t>
        <a:bodyPr/>
        <a:lstStyle/>
        <a:p>
          <a:endParaRPr lang="ru-RU"/>
        </a:p>
      </dgm:t>
    </dgm:pt>
  </dgm:ptLst>
  <dgm:cxnLst>
    <dgm:cxn modelId="{AC8EDCAD-2C67-443B-93C1-C50DA86B982F}" srcId="{629CFBD4-DB0F-4DA8-977E-208F7EE8DB59}" destId="{BA0E04C6-7987-4172-BA53-1C347904B514}" srcOrd="2" destOrd="0" parTransId="{EA731344-AF74-4B61-8D4D-EC4D79A6CE83}" sibTransId="{A52648D6-CB55-4BA0-9084-DE8E3C0F44F6}"/>
    <dgm:cxn modelId="{6DF795FA-0E4A-48CD-8AC7-D9C6BC7A47B6}" srcId="{629CFBD4-DB0F-4DA8-977E-208F7EE8DB59}" destId="{D955548C-07FC-4A00-84D6-DE3622961F83}" srcOrd="0" destOrd="0" parTransId="{2521D75D-B32F-4173-B0A5-076277BA50FC}" sibTransId="{B4A89D42-DB5F-4B09-B560-670128C0C253}"/>
    <dgm:cxn modelId="{4AB79A17-416D-4D1B-B478-013A6326ACD2}" type="presOf" srcId="{BA0E04C6-7987-4172-BA53-1C347904B514}" destId="{200AA7BC-0148-42C0-AB6A-51575B4A3D7E}" srcOrd="0" destOrd="0" presId="urn:microsoft.com/office/officeart/2008/layout/VerticalCurvedList"/>
    <dgm:cxn modelId="{5B057771-E2B8-42A3-8B96-A660C3FED3E9}" type="presOf" srcId="{D955548C-07FC-4A00-84D6-DE3622961F83}" destId="{15B21DC7-DA3D-4796-8D1E-6F7CC64BC1EB}" srcOrd="0" destOrd="0" presId="urn:microsoft.com/office/officeart/2008/layout/VerticalCurvedList"/>
    <dgm:cxn modelId="{9DC9DABD-6035-41F7-83DF-6FDB5E35A123}" type="presOf" srcId="{B4A89D42-DB5F-4B09-B560-670128C0C253}" destId="{09201E88-256C-4430-A569-06AD056D2012}" srcOrd="0" destOrd="0" presId="urn:microsoft.com/office/officeart/2008/layout/VerticalCurvedList"/>
    <dgm:cxn modelId="{5CEE3AC3-1FE6-4072-A5BD-950EF2531A40}" srcId="{629CFBD4-DB0F-4DA8-977E-208F7EE8DB59}" destId="{36712171-D936-4852-955A-8FD3EF1DC01F}" srcOrd="1" destOrd="0" parTransId="{AD0775DE-69B1-4A4D-B682-2CEAC72EBBBF}" sibTransId="{362EF652-53F9-4E63-8659-261DFF1E47C9}"/>
    <dgm:cxn modelId="{FCD28944-DED0-4E95-84CD-0A2FFC96DF70}" type="presOf" srcId="{36712171-D936-4852-955A-8FD3EF1DC01F}" destId="{5307C22F-C8B3-4C89-9DB5-4708C2C6F1DE}" srcOrd="0" destOrd="0" presId="urn:microsoft.com/office/officeart/2008/layout/VerticalCurvedList"/>
    <dgm:cxn modelId="{401ED4A8-F7F8-45AB-82BC-5B847CF996BA}" type="presOf" srcId="{629CFBD4-DB0F-4DA8-977E-208F7EE8DB59}" destId="{6F4590D3-E18D-492B-93C8-355D1991F49E}" srcOrd="0" destOrd="0" presId="urn:microsoft.com/office/officeart/2008/layout/VerticalCurvedList"/>
    <dgm:cxn modelId="{AB513D6D-CA96-4F13-B9A2-4CD591095B23}" type="presParOf" srcId="{6F4590D3-E18D-492B-93C8-355D1991F49E}" destId="{55C59A00-EDD8-4856-8260-54F80ADE9512}" srcOrd="0" destOrd="0" presId="urn:microsoft.com/office/officeart/2008/layout/VerticalCurvedList"/>
    <dgm:cxn modelId="{2A64CC4C-A6E7-4750-A619-DCA9FFC3D502}" type="presParOf" srcId="{55C59A00-EDD8-4856-8260-54F80ADE9512}" destId="{B9103D63-05A8-4A2C-916E-E0B5E7389668}" srcOrd="0" destOrd="0" presId="urn:microsoft.com/office/officeart/2008/layout/VerticalCurvedList"/>
    <dgm:cxn modelId="{4A784546-88B9-468C-A8AB-48A736AD431C}" type="presParOf" srcId="{B9103D63-05A8-4A2C-916E-E0B5E7389668}" destId="{8A516C64-26E0-4138-8A18-4C3D23B70116}" srcOrd="0" destOrd="0" presId="urn:microsoft.com/office/officeart/2008/layout/VerticalCurvedList"/>
    <dgm:cxn modelId="{1784E0F4-71AE-476B-BEB0-B4E8CBB7DDD4}" type="presParOf" srcId="{B9103D63-05A8-4A2C-916E-E0B5E7389668}" destId="{09201E88-256C-4430-A569-06AD056D2012}" srcOrd="1" destOrd="0" presId="urn:microsoft.com/office/officeart/2008/layout/VerticalCurvedList"/>
    <dgm:cxn modelId="{E7821A22-816F-4566-A228-81B85823CC79}" type="presParOf" srcId="{B9103D63-05A8-4A2C-916E-E0B5E7389668}" destId="{256D0B7B-DB73-44C7-8EB9-AB3826BFAB4D}" srcOrd="2" destOrd="0" presId="urn:microsoft.com/office/officeart/2008/layout/VerticalCurvedList"/>
    <dgm:cxn modelId="{230642BC-FCA2-41ED-A18D-2E32A75F0770}" type="presParOf" srcId="{B9103D63-05A8-4A2C-916E-E0B5E7389668}" destId="{64251E1E-FDDB-459A-AF77-1022D93B5E6E}" srcOrd="3" destOrd="0" presId="urn:microsoft.com/office/officeart/2008/layout/VerticalCurvedList"/>
    <dgm:cxn modelId="{A7BA382D-8CBB-4969-A47F-424A3AD37EF3}" type="presParOf" srcId="{55C59A00-EDD8-4856-8260-54F80ADE9512}" destId="{15B21DC7-DA3D-4796-8D1E-6F7CC64BC1EB}" srcOrd="1" destOrd="0" presId="urn:microsoft.com/office/officeart/2008/layout/VerticalCurvedList"/>
    <dgm:cxn modelId="{AB55E41C-7A9C-4F30-9F77-9BD5A4C033C5}" type="presParOf" srcId="{55C59A00-EDD8-4856-8260-54F80ADE9512}" destId="{874B67A6-9DA1-4B5C-8B22-C212E7348221}" srcOrd="2" destOrd="0" presId="urn:microsoft.com/office/officeart/2008/layout/VerticalCurvedList"/>
    <dgm:cxn modelId="{C9B8B330-3611-4508-B3BF-9B09EE195D31}" type="presParOf" srcId="{874B67A6-9DA1-4B5C-8B22-C212E7348221}" destId="{9F624C0B-40AD-44C6-9094-226ECE5627FC}" srcOrd="0" destOrd="0" presId="urn:microsoft.com/office/officeart/2008/layout/VerticalCurvedList"/>
    <dgm:cxn modelId="{5C67117B-7809-4A0A-8E1C-BC417C8EA616}" type="presParOf" srcId="{55C59A00-EDD8-4856-8260-54F80ADE9512}" destId="{5307C22F-C8B3-4C89-9DB5-4708C2C6F1DE}" srcOrd="3" destOrd="0" presId="urn:microsoft.com/office/officeart/2008/layout/VerticalCurvedList"/>
    <dgm:cxn modelId="{04E48841-4F70-4C2E-96B6-5DB235857479}" type="presParOf" srcId="{55C59A00-EDD8-4856-8260-54F80ADE9512}" destId="{7F1A5F4A-56D5-4089-B821-89BF0E69DBE1}" srcOrd="4" destOrd="0" presId="urn:microsoft.com/office/officeart/2008/layout/VerticalCurvedList"/>
    <dgm:cxn modelId="{41A3A3B5-95DE-4917-86D6-A53833D633B6}" type="presParOf" srcId="{7F1A5F4A-56D5-4089-B821-89BF0E69DBE1}" destId="{265013D4-0D4F-4A3F-93F0-FE23C2A93880}" srcOrd="0" destOrd="0" presId="urn:microsoft.com/office/officeart/2008/layout/VerticalCurvedList"/>
    <dgm:cxn modelId="{1565BAAD-D9A8-47AE-B3BE-97667EE8D2CB}" type="presParOf" srcId="{55C59A00-EDD8-4856-8260-54F80ADE9512}" destId="{200AA7BC-0148-42C0-AB6A-51575B4A3D7E}" srcOrd="5" destOrd="0" presId="urn:microsoft.com/office/officeart/2008/layout/VerticalCurvedList"/>
    <dgm:cxn modelId="{45BE17D8-1995-4C93-9578-44184D493895}" type="presParOf" srcId="{55C59A00-EDD8-4856-8260-54F80ADE9512}" destId="{6FE4C25D-076F-491E-84F6-42F2B33AA2E3}" srcOrd="6" destOrd="0" presId="urn:microsoft.com/office/officeart/2008/layout/VerticalCurvedList"/>
    <dgm:cxn modelId="{C3311045-B2DC-4132-9586-9E1B823BBF39}" type="presParOf" srcId="{6FE4C25D-076F-491E-84F6-42F2B33AA2E3}" destId="{D5D2E2ED-5818-4B71-B49F-A900E2B4541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9CFBD4-DB0F-4DA8-977E-208F7EE8DB59}" type="doc">
      <dgm:prSet loTypeId="urn:microsoft.com/office/officeart/2008/layout/VerticalCurvedList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955548C-07FC-4A00-84D6-DE3622961F83}">
      <dgm:prSet phldrT="[Текст]" custT="1"/>
      <dgm:spPr/>
      <dgm:t>
        <a:bodyPr/>
        <a:lstStyle/>
        <a:p>
          <a:pPr algn="l"/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Оқу материалының мазмұны оқу процесінде білім алушылардың ойлау процестерін дамытуға, ойластырылған шешімдер қабылдау, оларды дәлелдеу, ақпаратпен жұмыс істеу, талдау, салыстыру, қорытындылау біліктерін дамытуға бағытталуы тиіс. 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21D75D-B32F-4173-B0A5-076277BA50FC}" type="parTrans" cxnId="{6DF795FA-0E4A-48CD-8AC7-D9C6BC7A47B6}">
      <dgm:prSet/>
      <dgm:spPr/>
      <dgm:t>
        <a:bodyPr/>
        <a:lstStyle/>
        <a:p>
          <a:pPr algn="l"/>
          <a:endParaRPr lang="ru-RU" sz="1400" dirty="0"/>
        </a:p>
      </dgm:t>
    </dgm:pt>
    <dgm:pt modelId="{B4A89D42-DB5F-4B09-B560-670128C0C253}" type="sibTrans" cxnId="{6DF795FA-0E4A-48CD-8AC7-D9C6BC7A47B6}">
      <dgm:prSet/>
      <dgm:spPr/>
      <dgm:t>
        <a:bodyPr/>
        <a:lstStyle/>
        <a:p>
          <a:pPr algn="l"/>
          <a:endParaRPr lang="ru-RU" sz="1400" dirty="0"/>
        </a:p>
      </dgm:t>
    </dgm:pt>
    <dgm:pt modelId="{36712171-D936-4852-955A-8FD3EF1DC01F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Білім алушылардың танымдық ынтасын арттыру мақсатында қосымша ойын-сауық материалдарын, тест тапсырмаларын, шығармашылық сипаттағы дидактикалық материалдарды, аудиовизуалды құралдарды (графика, аудио, бейнематериалдар), презентацияларды, сараланған оқу тапсырмаларын пайдалану ұсынылады.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0775DE-69B1-4A4D-B682-2CEAC72EBBBF}" type="parTrans" cxnId="{5CEE3AC3-1FE6-4072-A5BD-950EF2531A40}">
      <dgm:prSet/>
      <dgm:spPr/>
      <dgm:t>
        <a:bodyPr/>
        <a:lstStyle/>
        <a:p>
          <a:pPr algn="l"/>
          <a:endParaRPr lang="ru-RU" sz="1400" dirty="0"/>
        </a:p>
      </dgm:t>
    </dgm:pt>
    <dgm:pt modelId="{362EF652-53F9-4E63-8659-261DFF1E47C9}" type="sibTrans" cxnId="{5CEE3AC3-1FE6-4072-A5BD-950EF2531A40}">
      <dgm:prSet/>
      <dgm:spPr/>
      <dgm:t>
        <a:bodyPr/>
        <a:lstStyle/>
        <a:p>
          <a:pPr algn="l"/>
          <a:endParaRPr lang="ru-RU" sz="1400" dirty="0"/>
        </a:p>
      </dgm:t>
    </dgm:pt>
    <dgm:pt modelId="{BA0E04C6-7987-4172-BA53-1C347904B514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Жазғы мектептің оқу процесінде үлгерімі нашар білім алушыларға педагогикалық қолдау көрсету ұсынылады. Қажет болған жағдайда жеке сараланған тапсырмалар әзірлеу керек. 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731344-AF74-4B61-8D4D-EC4D79A6CE83}" type="parTrans" cxnId="{AC8EDCAD-2C67-443B-93C1-C50DA86B982F}">
      <dgm:prSet/>
      <dgm:spPr/>
      <dgm:t>
        <a:bodyPr/>
        <a:lstStyle/>
        <a:p>
          <a:pPr algn="l"/>
          <a:endParaRPr lang="ru-RU" sz="1400" dirty="0"/>
        </a:p>
      </dgm:t>
    </dgm:pt>
    <dgm:pt modelId="{A52648D6-CB55-4BA0-9084-DE8E3C0F44F6}" type="sibTrans" cxnId="{AC8EDCAD-2C67-443B-93C1-C50DA86B982F}">
      <dgm:prSet/>
      <dgm:spPr/>
      <dgm:t>
        <a:bodyPr/>
        <a:lstStyle/>
        <a:p>
          <a:pPr algn="l"/>
          <a:endParaRPr lang="ru-RU" sz="1400" dirty="0"/>
        </a:p>
      </dgm:t>
    </dgm:pt>
    <dgm:pt modelId="{6F4590D3-E18D-492B-93C8-355D1991F49E}" type="pres">
      <dgm:prSet presAssocID="{629CFBD4-DB0F-4DA8-977E-208F7EE8DB5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5C59A00-EDD8-4856-8260-54F80ADE9512}" type="pres">
      <dgm:prSet presAssocID="{629CFBD4-DB0F-4DA8-977E-208F7EE8DB59}" presName="Name1" presStyleCnt="0"/>
      <dgm:spPr/>
      <dgm:t>
        <a:bodyPr/>
        <a:lstStyle/>
        <a:p>
          <a:endParaRPr lang="ru-RU"/>
        </a:p>
      </dgm:t>
    </dgm:pt>
    <dgm:pt modelId="{B9103D63-05A8-4A2C-916E-E0B5E7389668}" type="pres">
      <dgm:prSet presAssocID="{629CFBD4-DB0F-4DA8-977E-208F7EE8DB59}" presName="cycle" presStyleCnt="0"/>
      <dgm:spPr/>
      <dgm:t>
        <a:bodyPr/>
        <a:lstStyle/>
        <a:p>
          <a:endParaRPr lang="ru-RU"/>
        </a:p>
      </dgm:t>
    </dgm:pt>
    <dgm:pt modelId="{8A516C64-26E0-4138-8A18-4C3D23B70116}" type="pres">
      <dgm:prSet presAssocID="{629CFBD4-DB0F-4DA8-977E-208F7EE8DB59}" presName="srcNode" presStyleLbl="node1" presStyleIdx="0" presStyleCnt="3"/>
      <dgm:spPr/>
      <dgm:t>
        <a:bodyPr/>
        <a:lstStyle/>
        <a:p>
          <a:endParaRPr lang="ru-RU"/>
        </a:p>
      </dgm:t>
    </dgm:pt>
    <dgm:pt modelId="{09201E88-256C-4430-A569-06AD056D2012}" type="pres">
      <dgm:prSet presAssocID="{629CFBD4-DB0F-4DA8-977E-208F7EE8DB59}" presName="conn" presStyleLbl="parChTrans1D2" presStyleIdx="0" presStyleCnt="1"/>
      <dgm:spPr/>
      <dgm:t>
        <a:bodyPr/>
        <a:lstStyle/>
        <a:p>
          <a:endParaRPr lang="ru-RU"/>
        </a:p>
      </dgm:t>
    </dgm:pt>
    <dgm:pt modelId="{256D0B7B-DB73-44C7-8EB9-AB3826BFAB4D}" type="pres">
      <dgm:prSet presAssocID="{629CFBD4-DB0F-4DA8-977E-208F7EE8DB59}" presName="extraNode" presStyleLbl="node1" presStyleIdx="0" presStyleCnt="3"/>
      <dgm:spPr/>
      <dgm:t>
        <a:bodyPr/>
        <a:lstStyle/>
        <a:p>
          <a:endParaRPr lang="ru-RU"/>
        </a:p>
      </dgm:t>
    </dgm:pt>
    <dgm:pt modelId="{64251E1E-FDDB-459A-AF77-1022D93B5E6E}" type="pres">
      <dgm:prSet presAssocID="{629CFBD4-DB0F-4DA8-977E-208F7EE8DB59}" presName="dstNode" presStyleLbl="node1" presStyleIdx="0" presStyleCnt="3"/>
      <dgm:spPr/>
      <dgm:t>
        <a:bodyPr/>
        <a:lstStyle/>
        <a:p>
          <a:endParaRPr lang="ru-RU"/>
        </a:p>
      </dgm:t>
    </dgm:pt>
    <dgm:pt modelId="{15B21DC7-DA3D-4796-8D1E-6F7CC64BC1EB}" type="pres">
      <dgm:prSet presAssocID="{D955548C-07FC-4A00-84D6-DE3622961F83}" presName="text_1" presStyleLbl="node1" presStyleIdx="0" presStyleCnt="3" custScaleX="86166" custScaleY="87326" custLinFactY="2507" custLinFactNeighborX="204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B67A6-9DA1-4B5C-8B22-C212E7348221}" type="pres">
      <dgm:prSet presAssocID="{D955548C-07FC-4A00-84D6-DE3622961F83}" presName="accent_1" presStyleCnt="0"/>
      <dgm:spPr/>
      <dgm:t>
        <a:bodyPr/>
        <a:lstStyle/>
        <a:p>
          <a:endParaRPr lang="ru-RU"/>
        </a:p>
      </dgm:t>
    </dgm:pt>
    <dgm:pt modelId="{9F624C0B-40AD-44C6-9094-226ECE5627FC}" type="pres">
      <dgm:prSet presAssocID="{D955548C-07FC-4A00-84D6-DE3622961F83}" presName="accentRepeatNode" presStyleLbl="solidFgAcc1" presStyleIdx="0" presStyleCnt="3" custScaleX="85452" custScaleY="87343" custLinFactNeighborY="-31244"/>
      <dgm:spPr/>
      <dgm:t>
        <a:bodyPr/>
        <a:lstStyle/>
        <a:p>
          <a:endParaRPr lang="ru-RU"/>
        </a:p>
      </dgm:t>
    </dgm:pt>
    <dgm:pt modelId="{5307C22F-C8B3-4C89-9DB5-4708C2C6F1DE}" type="pres">
      <dgm:prSet presAssocID="{36712171-D936-4852-955A-8FD3EF1DC01F}" presName="text_2" presStyleLbl="node1" presStyleIdx="1" presStyleCnt="3" custScaleX="89916" custScaleY="136677" custLinFactY="-83218" custLinFactNeighborX="4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A5F4A-56D5-4089-B821-89BF0E69DBE1}" type="pres">
      <dgm:prSet presAssocID="{36712171-D936-4852-955A-8FD3EF1DC01F}" presName="accent_2" presStyleCnt="0"/>
      <dgm:spPr/>
      <dgm:t>
        <a:bodyPr/>
        <a:lstStyle/>
        <a:p>
          <a:endParaRPr lang="ru-RU"/>
        </a:p>
      </dgm:t>
    </dgm:pt>
    <dgm:pt modelId="{265013D4-0D4F-4A3F-93F0-FE23C2A93880}" type="pres">
      <dgm:prSet presAssocID="{36712171-D936-4852-955A-8FD3EF1DC01F}" presName="accentRepeatNode" presStyleLbl="solidFgAcc1" presStyleIdx="1" presStyleCnt="3" custScaleX="91346" custScaleY="89832" custLinFactNeighborX="-32027" custLinFactNeighborY="-41904"/>
      <dgm:spPr/>
      <dgm:t>
        <a:bodyPr/>
        <a:lstStyle/>
        <a:p>
          <a:endParaRPr lang="ru-RU"/>
        </a:p>
      </dgm:t>
    </dgm:pt>
    <dgm:pt modelId="{200AA7BC-0148-42C0-AB6A-51575B4A3D7E}" type="pres">
      <dgm:prSet presAssocID="{BA0E04C6-7987-4172-BA53-1C347904B514}" presName="text_3" presStyleLbl="node1" presStyleIdx="2" presStyleCnt="3" custScaleX="86288" custScaleY="93545" custLinFactNeighborX="2295" custLinFactNeighborY="-301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4C25D-076F-491E-84F6-42F2B33AA2E3}" type="pres">
      <dgm:prSet presAssocID="{BA0E04C6-7987-4172-BA53-1C347904B514}" presName="accent_3" presStyleCnt="0"/>
      <dgm:spPr/>
      <dgm:t>
        <a:bodyPr/>
        <a:lstStyle/>
        <a:p>
          <a:endParaRPr lang="ru-RU"/>
        </a:p>
      </dgm:t>
    </dgm:pt>
    <dgm:pt modelId="{D5D2E2ED-5818-4B71-B49F-A900E2B45415}" type="pres">
      <dgm:prSet presAssocID="{BA0E04C6-7987-4172-BA53-1C347904B514}" presName="accentRepeatNode" presStyleLbl="solidFgAcc1" presStyleIdx="2" presStyleCnt="3" custScaleX="87805" custScaleY="77678" custLinFactNeighborX="-9781" custLinFactNeighborY="-32061"/>
      <dgm:spPr/>
      <dgm:t>
        <a:bodyPr/>
        <a:lstStyle/>
        <a:p>
          <a:endParaRPr lang="ru-RU"/>
        </a:p>
      </dgm:t>
    </dgm:pt>
  </dgm:ptLst>
  <dgm:cxnLst>
    <dgm:cxn modelId="{6DF795FA-0E4A-48CD-8AC7-D9C6BC7A47B6}" srcId="{629CFBD4-DB0F-4DA8-977E-208F7EE8DB59}" destId="{D955548C-07FC-4A00-84D6-DE3622961F83}" srcOrd="0" destOrd="0" parTransId="{2521D75D-B32F-4173-B0A5-076277BA50FC}" sibTransId="{B4A89D42-DB5F-4B09-B560-670128C0C253}"/>
    <dgm:cxn modelId="{AC8EDCAD-2C67-443B-93C1-C50DA86B982F}" srcId="{629CFBD4-DB0F-4DA8-977E-208F7EE8DB59}" destId="{BA0E04C6-7987-4172-BA53-1C347904B514}" srcOrd="2" destOrd="0" parTransId="{EA731344-AF74-4B61-8D4D-EC4D79A6CE83}" sibTransId="{A52648D6-CB55-4BA0-9084-DE8E3C0F44F6}"/>
    <dgm:cxn modelId="{F3ECC5CC-2DA1-4718-98CE-0A3C6966512B}" type="presOf" srcId="{D955548C-07FC-4A00-84D6-DE3622961F83}" destId="{15B21DC7-DA3D-4796-8D1E-6F7CC64BC1EB}" srcOrd="0" destOrd="0" presId="urn:microsoft.com/office/officeart/2008/layout/VerticalCurvedList"/>
    <dgm:cxn modelId="{5CEE3AC3-1FE6-4072-A5BD-950EF2531A40}" srcId="{629CFBD4-DB0F-4DA8-977E-208F7EE8DB59}" destId="{36712171-D936-4852-955A-8FD3EF1DC01F}" srcOrd="1" destOrd="0" parTransId="{AD0775DE-69B1-4A4D-B682-2CEAC72EBBBF}" sibTransId="{362EF652-53F9-4E63-8659-261DFF1E47C9}"/>
    <dgm:cxn modelId="{C8090A0F-8D3E-4517-AF58-B7B4D1D1A369}" type="presOf" srcId="{36712171-D936-4852-955A-8FD3EF1DC01F}" destId="{5307C22F-C8B3-4C89-9DB5-4708C2C6F1DE}" srcOrd="0" destOrd="0" presId="urn:microsoft.com/office/officeart/2008/layout/VerticalCurvedList"/>
    <dgm:cxn modelId="{EF0C6C38-FEF0-413D-AF23-433F74DD03CD}" type="presOf" srcId="{629CFBD4-DB0F-4DA8-977E-208F7EE8DB59}" destId="{6F4590D3-E18D-492B-93C8-355D1991F49E}" srcOrd="0" destOrd="0" presId="urn:microsoft.com/office/officeart/2008/layout/VerticalCurvedList"/>
    <dgm:cxn modelId="{FB3D786F-915A-4037-93DA-CA4C924DABAA}" type="presOf" srcId="{B4A89D42-DB5F-4B09-B560-670128C0C253}" destId="{09201E88-256C-4430-A569-06AD056D2012}" srcOrd="0" destOrd="0" presId="urn:microsoft.com/office/officeart/2008/layout/VerticalCurvedList"/>
    <dgm:cxn modelId="{3EE766FA-8C7E-431D-A68F-A12AD5D573C1}" type="presOf" srcId="{BA0E04C6-7987-4172-BA53-1C347904B514}" destId="{200AA7BC-0148-42C0-AB6A-51575B4A3D7E}" srcOrd="0" destOrd="0" presId="urn:microsoft.com/office/officeart/2008/layout/VerticalCurvedList"/>
    <dgm:cxn modelId="{949BBE0B-0397-4503-B99D-BE04C15800D9}" type="presParOf" srcId="{6F4590D3-E18D-492B-93C8-355D1991F49E}" destId="{55C59A00-EDD8-4856-8260-54F80ADE9512}" srcOrd="0" destOrd="0" presId="urn:microsoft.com/office/officeart/2008/layout/VerticalCurvedList"/>
    <dgm:cxn modelId="{C37A474E-C8AB-445E-B3A3-87149327CF6B}" type="presParOf" srcId="{55C59A00-EDD8-4856-8260-54F80ADE9512}" destId="{B9103D63-05A8-4A2C-916E-E0B5E7389668}" srcOrd="0" destOrd="0" presId="urn:microsoft.com/office/officeart/2008/layout/VerticalCurvedList"/>
    <dgm:cxn modelId="{750A3F53-D19B-4DEB-8861-13AE3F8413C9}" type="presParOf" srcId="{B9103D63-05A8-4A2C-916E-E0B5E7389668}" destId="{8A516C64-26E0-4138-8A18-4C3D23B70116}" srcOrd="0" destOrd="0" presId="urn:microsoft.com/office/officeart/2008/layout/VerticalCurvedList"/>
    <dgm:cxn modelId="{FFB8092E-BC64-4A83-B2BD-4BF20FC14419}" type="presParOf" srcId="{B9103D63-05A8-4A2C-916E-E0B5E7389668}" destId="{09201E88-256C-4430-A569-06AD056D2012}" srcOrd="1" destOrd="0" presId="urn:microsoft.com/office/officeart/2008/layout/VerticalCurvedList"/>
    <dgm:cxn modelId="{409F9EB0-8CEE-4209-919D-A6FEAA2B5A11}" type="presParOf" srcId="{B9103D63-05A8-4A2C-916E-E0B5E7389668}" destId="{256D0B7B-DB73-44C7-8EB9-AB3826BFAB4D}" srcOrd="2" destOrd="0" presId="urn:microsoft.com/office/officeart/2008/layout/VerticalCurvedList"/>
    <dgm:cxn modelId="{4B023B08-13E9-4730-B2F0-AE9C3698F22F}" type="presParOf" srcId="{B9103D63-05A8-4A2C-916E-E0B5E7389668}" destId="{64251E1E-FDDB-459A-AF77-1022D93B5E6E}" srcOrd="3" destOrd="0" presId="urn:microsoft.com/office/officeart/2008/layout/VerticalCurvedList"/>
    <dgm:cxn modelId="{77464002-9F36-4DEC-9694-59FB051E39B6}" type="presParOf" srcId="{55C59A00-EDD8-4856-8260-54F80ADE9512}" destId="{15B21DC7-DA3D-4796-8D1E-6F7CC64BC1EB}" srcOrd="1" destOrd="0" presId="urn:microsoft.com/office/officeart/2008/layout/VerticalCurvedList"/>
    <dgm:cxn modelId="{B23B16E1-1FB6-4733-8BC4-6A2949352ED4}" type="presParOf" srcId="{55C59A00-EDD8-4856-8260-54F80ADE9512}" destId="{874B67A6-9DA1-4B5C-8B22-C212E7348221}" srcOrd="2" destOrd="0" presId="urn:microsoft.com/office/officeart/2008/layout/VerticalCurvedList"/>
    <dgm:cxn modelId="{D15DB3CA-7266-4DA4-BF11-7C0FC7ACE5EE}" type="presParOf" srcId="{874B67A6-9DA1-4B5C-8B22-C212E7348221}" destId="{9F624C0B-40AD-44C6-9094-226ECE5627FC}" srcOrd="0" destOrd="0" presId="urn:microsoft.com/office/officeart/2008/layout/VerticalCurvedList"/>
    <dgm:cxn modelId="{4503142B-183D-4A35-94B7-6F1ADC705265}" type="presParOf" srcId="{55C59A00-EDD8-4856-8260-54F80ADE9512}" destId="{5307C22F-C8B3-4C89-9DB5-4708C2C6F1DE}" srcOrd="3" destOrd="0" presId="urn:microsoft.com/office/officeart/2008/layout/VerticalCurvedList"/>
    <dgm:cxn modelId="{E99E8DDE-6EF4-47D9-BFF3-747BB279AEDF}" type="presParOf" srcId="{55C59A00-EDD8-4856-8260-54F80ADE9512}" destId="{7F1A5F4A-56D5-4089-B821-89BF0E69DBE1}" srcOrd="4" destOrd="0" presId="urn:microsoft.com/office/officeart/2008/layout/VerticalCurvedList"/>
    <dgm:cxn modelId="{AE217FE1-DA66-4E95-B44B-F1C435E9D4FF}" type="presParOf" srcId="{7F1A5F4A-56D5-4089-B821-89BF0E69DBE1}" destId="{265013D4-0D4F-4A3F-93F0-FE23C2A93880}" srcOrd="0" destOrd="0" presId="urn:microsoft.com/office/officeart/2008/layout/VerticalCurvedList"/>
    <dgm:cxn modelId="{4DF22EE4-7E60-4B4A-B359-064815914424}" type="presParOf" srcId="{55C59A00-EDD8-4856-8260-54F80ADE9512}" destId="{200AA7BC-0148-42C0-AB6A-51575B4A3D7E}" srcOrd="5" destOrd="0" presId="urn:microsoft.com/office/officeart/2008/layout/VerticalCurvedList"/>
    <dgm:cxn modelId="{1D347D6C-0664-430B-B59C-D40251624BF8}" type="presParOf" srcId="{55C59A00-EDD8-4856-8260-54F80ADE9512}" destId="{6FE4C25D-076F-491E-84F6-42F2B33AA2E3}" srcOrd="6" destOrd="0" presId="urn:microsoft.com/office/officeart/2008/layout/VerticalCurvedList"/>
    <dgm:cxn modelId="{DBF38793-6618-461D-9B0A-09F7BF3E7323}" type="presParOf" srcId="{6FE4C25D-076F-491E-84F6-42F2B33AA2E3}" destId="{D5D2E2ED-5818-4B71-B49F-A900E2B4541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9CFBD4-DB0F-4DA8-977E-208F7EE8DB59}" type="doc">
      <dgm:prSet loTypeId="urn:microsoft.com/office/officeart/2008/layout/VerticalCurvedList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955548C-07FC-4A00-84D6-DE3622961F83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Сабақ өткізу кезінде педагог:</a:t>
          </a:r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– балалардың эмоционалдық көңіл-күйіне назар аударуы және оқуға қолдау көрсетуі;</a:t>
          </a:r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– сабақта білім алушылардың шамадан тыс жүктемесіне жол бермеуі;</a:t>
          </a:r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– қажет болған жағдайда, физикалық жаттығулар жасау.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21D75D-B32F-4173-B0A5-076277BA50FC}" type="parTrans" cxnId="{6DF795FA-0E4A-48CD-8AC7-D9C6BC7A47B6}">
      <dgm:prSet/>
      <dgm:spPr/>
      <dgm:t>
        <a:bodyPr/>
        <a:lstStyle/>
        <a:p>
          <a:pPr algn="l"/>
          <a:endParaRPr lang="ru-RU" sz="1400" dirty="0"/>
        </a:p>
      </dgm:t>
    </dgm:pt>
    <dgm:pt modelId="{B4A89D42-DB5F-4B09-B560-670128C0C253}" type="sibTrans" cxnId="{6DF795FA-0E4A-48CD-8AC7-D9C6BC7A47B6}">
      <dgm:prSet/>
      <dgm:spPr/>
      <dgm:t>
        <a:bodyPr/>
        <a:lstStyle/>
        <a:p>
          <a:pPr algn="l"/>
          <a:endParaRPr lang="ru-RU" sz="1400" dirty="0"/>
        </a:p>
      </dgm:t>
    </dgm:pt>
    <dgm:pt modelId="{36712171-D936-4852-955A-8FD3EF1DC01F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Сыни ойлауды дамытуға, функционалдық сауаттылықты қалыптастыруға, интерактивті оқыту әдістемелерін (жобалар әдісі, пікірталас, ойын, іздеу әдістері) қолдануға, таза ауада сабақтарды ұйымдастыруға бағытталған жағдаяттық міндеттерді пайдалану ұсынылады. 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0775DE-69B1-4A4D-B682-2CEAC72EBBBF}" type="parTrans" cxnId="{5CEE3AC3-1FE6-4072-A5BD-950EF2531A40}">
      <dgm:prSet/>
      <dgm:spPr/>
      <dgm:t>
        <a:bodyPr/>
        <a:lstStyle/>
        <a:p>
          <a:pPr algn="l"/>
          <a:endParaRPr lang="ru-RU" sz="1400" dirty="0"/>
        </a:p>
      </dgm:t>
    </dgm:pt>
    <dgm:pt modelId="{362EF652-53F9-4E63-8659-261DFF1E47C9}" type="sibTrans" cxnId="{5CEE3AC3-1FE6-4072-A5BD-950EF2531A40}">
      <dgm:prSet/>
      <dgm:spPr/>
      <dgm:t>
        <a:bodyPr/>
        <a:lstStyle/>
        <a:p>
          <a:pPr algn="l"/>
          <a:endParaRPr lang="ru-RU" sz="1400" dirty="0"/>
        </a:p>
      </dgm:t>
    </dgm:pt>
    <dgm:pt modelId="{BA0E04C6-7987-4172-BA53-1C347904B514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Жазғы мектеп білім алушыларының оқу жетістіктері бағаланбайды.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Оқу пәндері бойынша сабақтың ұзақтығы – 40 минут, күніне 3-4 сабақ.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731344-AF74-4B61-8D4D-EC4D79A6CE83}" type="parTrans" cxnId="{AC8EDCAD-2C67-443B-93C1-C50DA86B982F}">
      <dgm:prSet/>
      <dgm:spPr/>
      <dgm:t>
        <a:bodyPr/>
        <a:lstStyle/>
        <a:p>
          <a:pPr algn="l"/>
          <a:endParaRPr lang="ru-RU" sz="1400" dirty="0"/>
        </a:p>
      </dgm:t>
    </dgm:pt>
    <dgm:pt modelId="{A52648D6-CB55-4BA0-9084-DE8E3C0F44F6}" type="sibTrans" cxnId="{AC8EDCAD-2C67-443B-93C1-C50DA86B982F}">
      <dgm:prSet/>
      <dgm:spPr/>
      <dgm:t>
        <a:bodyPr/>
        <a:lstStyle/>
        <a:p>
          <a:pPr algn="l"/>
          <a:endParaRPr lang="ru-RU" sz="1400" dirty="0"/>
        </a:p>
      </dgm:t>
    </dgm:pt>
    <dgm:pt modelId="{6F4590D3-E18D-492B-93C8-355D1991F49E}" type="pres">
      <dgm:prSet presAssocID="{629CFBD4-DB0F-4DA8-977E-208F7EE8DB5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5C59A00-EDD8-4856-8260-54F80ADE9512}" type="pres">
      <dgm:prSet presAssocID="{629CFBD4-DB0F-4DA8-977E-208F7EE8DB59}" presName="Name1" presStyleCnt="0"/>
      <dgm:spPr/>
      <dgm:t>
        <a:bodyPr/>
        <a:lstStyle/>
        <a:p>
          <a:endParaRPr lang="ru-RU"/>
        </a:p>
      </dgm:t>
    </dgm:pt>
    <dgm:pt modelId="{B9103D63-05A8-4A2C-916E-E0B5E7389668}" type="pres">
      <dgm:prSet presAssocID="{629CFBD4-DB0F-4DA8-977E-208F7EE8DB59}" presName="cycle" presStyleCnt="0"/>
      <dgm:spPr/>
      <dgm:t>
        <a:bodyPr/>
        <a:lstStyle/>
        <a:p>
          <a:endParaRPr lang="ru-RU"/>
        </a:p>
      </dgm:t>
    </dgm:pt>
    <dgm:pt modelId="{8A516C64-26E0-4138-8A18-4C3D23B70116}" type="pres">
      <dgm:prSet presAssocID="{629CFBD4-DB0F-4DA8-977E-208F7EE8DB59}" presName="srcNode" presStyleLbl="node1" presStyleIdx="0" presStyleCnt="3"/>
      <dgm:spPr/>
      <dgm:t>
        <a:bodyPr/>
        <a:lstStyle/>
        <a:p>
          <a:endParaRPr lang="ru-RU"/>
        </a:p>
      </dgm:t>
    </dgm:pt>
    <dgm:pt modelId="{09201E88-256C-4430-A569-06AD056D2012}" type="pres">
      <dgm:prSet presAssocID="{629CFBD4-DB0F-4DA8-977E-208F7EE8DB59}" presName="conn" presStyleLbl="parChTrans1D2" presStyleIdx="0" presStyleCnt="1"/>
      <dgm:spPr/>
      <dgm:t>
        <a:bodyPr/>
        <a:lstStyle/>
        <a:p>
          <a:endParaRPr lang="ru-RU"/>
        </a:p>
      </dgm:t>
    </dgm:pt>
    <dgm:pt modelId="{256D0B7B-DB73-44C7-8EB9-AB3826BFAB4D}" type="pres">
      <dgm:prSet presAssocID="{629CFBD4-DB0F-4DA8-977E-208F7EE8DB59}" presName="extraNode" presStyleLbl="node1" presStyleIdx="0" presStyleCnt="3"/>
      <dgm:spPr/>
      <dgm:t>
        <a:bodyPr/>
        <a:lstStyle/>
        <a:p>
          <a:endParaRPr lang="ru-RU"/>
        </a:p>
      </dgm:t>
    </dgm:pt>
    <dgm:pt modelId="{64251E1E-FDDB-459A-AF77-1022D93B5E6E}" type="pres">
      <dgm:prSet presAssocID="{629CFBD4-DB0F-4DA8-977E-208F7EE8DB59}" presName="dstNode" presStyleLbl="node1" presStyleIdx="0" presStyleCnt="3"/>
      <dgm:spPr/>
      <dgm:t>
        <a:bodyPr/>
        <a:lstStyle/>
        <a:p>
          <a:endParaRPr lang="ru-RU"/>
        </a:p>
      </dgm:t>
    </dgm:pt>
    <dgm:pt modelId="{15B21DC7-DA3D-4796-8D1E-6F7CC64BC1EB}" type="pres">
      <dgm:prSet presAssocID="{D955548C-07FC-4A00-84D6-DE3622961F83}" presName="text_1" presStyleLbl="node1" presStyleIdx="0" presStyleCnt="3" custScaleX="86166" custScaleY="138579" custLinFactY="19591" custLinFactNeighborX="204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B67A6-9DA1-4B5C-8B22-C212E7348221}" type="pres">
      <dgm:prSet presAssocID="{D955548C-07FC-4A00-84D6-DE3622961F83}" presName="accent_1" presStyleCnt="0"/>
      <dgm:spPr/>
      <dgm:t>
        <a:bodyPr/>
        <a:lstStyle/>
        <a:p>
          <a:endParaRPr lang="ru-RU"/>
        </a:p>
      </dgm:t>
    </dgm:pt>
    <dgm:pt modelId="{9F624C0B-40AD-44C6-9094-226ECE5627FC}" type="pres">
      <dgm:prSet presAssocID="{D955548C-07FC-4A00-84D6-DE3622961F83}" presName="accentRepeatNode" presStyleLbl="solidFgAcc1" presStyleIdx="0" presStyleCnt="3" custScaleX="85452" custScaleY="87343" custLinFactNeighborY="-31244"/>
      <dgm:spPr/>
      <dgm:t>
        <a:bodyPr/>
        <a:lstStyle/>
        <a:p>
          <a:endParaRPr lang="ru-RU"/>
        </a:p>
      </dgm:t>
    </dgm:pt>
    <dgm:pt modelId="{5307C22F-C8B3-4C89-9DB5-4708C2C6F1DE}" type="pres">
      <dgm:prSet presAssocID="{36712171-D936-4852-955A-8FD3EF1DC01F}" presName="text_2" presStyleLbl="node1" presStyleIdx="1" presStyleCnt="3" custScaleX="89916" custScaleY="116480" custLinFactY="-83218" custLinFactNeighborX="4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A5F4A-56D5-4089-B821-89BF0E69DBE1}" type="pres">
      <dgm:prSet presAssocID="{36712171-D936-4852-955A-8FD3EF1DC01F}" presName="accent_2" presStyleCnt="0"/>
      <dgm:spPr/>
      <dgm:t>
        <a:bodyPr/>
        <a:lstStyle/>
        <a:p>
          <a:endParaRPr lang="ru-RU"/>
        </a:p>
      </dgm:t>
    </dgm:pt>
    <dgm:pt modelId="{265013D4-0D4F-4A3F-93F0-FE23C2A93880}" type="pres">
      <dgm:prSet presAssocID="{36712171-D936-4852-955A-8FD3EF1DC01F}" presName="accentRepeatNode" presStyleLbl="solidFgAcc1" presStyleIdx="1" presStyleCnt="3" custScaleX="91346" custScaleY="89832" custLinFactNeighborX="-32027" custLinFactNeighborY="-41904"/>
      <dgm:spPr/>
      <dgm:t>
        <a:bodyPr/>
        <a:lstStyle/>
        <a:p>
          <a:endParaRPr lang="ru-RU"/>
        </a:p>
      </dgm:t>
    </dgm:pt>
    <dgm:pt modelId="{200AA7BC-0148-42C0-AB6A-51575B4A3D7E}" type="pres">
      <dgm:prSet presAssocID="{BA0E04C6-7987-4172-BA53-1C347904B514}" presName="text_3" presStyleLbl="node1" presStyleIdx="2" presStyleCnt="3" custScaleX="86288" custScaleY="77300" custLinFactNeighborX="2295" custLinFactNeighborY="-216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4C25D-076F-491E-84F6-42F2B33AA2E3}" type="pres">
      <dgm:prSet presAssocID="{BA0E04C6-7987-4172-BA53-1C347904B514}" presName="accent_3" presStyleCnt="0"/>
      <dgm:spPr/>
      <dgm:t>
        <a:bodyPr/>
        <a:lstStyle/>
        <a:p>
          <a:endParaRPr lang="ru-RU"/>
        </a:p>
      </dgm:t>
    </dgm:pt>
    <dgm:pt modelId="{D5D2E2ED-5818-4B71-B49F-A900E2B45415}" type="pres">
      <dgm:prSet presAssocID="{BA0E04C6-7987-4172-BA53-1C347904B514}" presName="accentRepeatNode" presStyleLbl="solidFgAcc1" presStyleIdx="2" presStyleCnt="3" custScaleX="87805" custScaleY="77678" custLinFactNeighborX="-9781" custLinFactNeighborY="-32061"/>
      <dgm:spPr/>
      <dgm:t>
        <a:bodyPr/>
        <a:lstStyle/>
        <a:p>
          <a:endParaRPr lang="ru-RU"/>
        </a:p>
      </dgm:t>
    </dgm:pt>
  </dgm:ptLst>
  <dgm:cxnLst>
    <dgm:cxn modelId="{AC8EDCAD-2C67-443B-93C1-C50DA86B982F}" srcId="{629CFBD4-DB0F-4DA8-977E-208F7EE8DB59}" destId="{BA0E04C6-7987-4172-BA53-1C347904B514}" srcOrd="2" destOrd="0" parTransId="{EA731344-AF74-4B61-8D4D-EC4D79A6CE83}" sibTransId="{A52648D6-CB55-4BA0-9084-DE8E3C0F44F6}"/>
    <dgm:cxn modelId="{D9033071-5278-4A3E-BFDE-5DEDDD5BEE23}" type="presOf" srcId="{B4A89D42-DB5F-4B09-B560-670128C0C253}" destId="{09201E88-256C-4430-A569-06AD056D2012}" srcOrd="0" destOrd="0" presId="urn:microsoft.com/office/officeart/2008/layout/VerticalCurvedList"/>
    <dgm:cxn modelId="{6DF795FA-0E4A-48CD-8AC7-D9C6BC7A47B6}" srcId="{629CFBD4-DB0F-4DA8-977E-208F7EE8DB59}" destId="{D955548C-07FC-4A00-84D6-DE3622961F83}" srcOrd="0" destOrd="0" parTransId="{2521D75D-B32F-4173-B0A5-076277BA50FC}" sibTransId="{B4A89D42-DB5F-4B09-B560-670128C0C253}"/>
    <dgm:cxn modelId="{7B83B145-2055-4C87-B765-F688A66B59E5}" type="presOf" srcId="{BA0E04C6-7987-4172-BA53-1C347904B514}" destId="{200AA7BC-0148-42C0-AB6A-51575B4A3D7E}" srcOrd="0" destOrd="0" presId="urn:microsoft.com/office/officeart/2008/layout/VerticalCurvedList"/>
    <dgm:cxn modelId="{8CDFC35C-D28D-4BDD-B356-31D6543A98BB}" type="presOf" srcId="{629CFBD4-DB0F-4DA8-977E-208F7EE8DB59}" destId="{6F4590D3-E18D-492B-93C8-355D1991F49E}" srcOrd="0" destOrd="0" presId="urn:microsoft.com/office/officeart/2008/layout/VerticalCurvedList"/>
    <dgm:cxn modelId="{5F3FBE94-3058-4910-9FD8-0E3E07C08374}" type="presOf" srcId="{36712171-D936-4852-955A-8FD3EF1DC01F}" destId="{5307C22F-C8B3-4C89-9DB5-4708C2C6F1DE}" srcOrd="0" destOrd="0" presId="urn:microsoft.com/office/officeart/2008/layout/VerticalCurvedList"/>
    <dgm:cxn modelId="{5CEE3AC3-1FE6-4072-A5BD-950EF2531A40}" srcId="{629CFBD4-DB0F-4DA8-977E-208F7EE8DB59}" destId="{36712171-D936-4852-955A-8FD3EF1DC01F}" srcOrd="1" destOrd="0" parTransId="{AD0775DE-69B1-4A4D-B682-2CEAC72EBBBF}" sibTransId="{362EF652-53F9-4E63-8659-261DFF1E47C9}"/>
    <dgm:cxn modelId="{CCB69E37-A3BD-4F96-A542-B1A718186DD7}" type="presOf" srcId="{D955548C-07FC-4A00-84D6-DE3622961F83}" destId="{15B21DC7-DA3D-4796-8D1E-6F7CC64BC1EB}" srcOrd="0" destOrd="0" presId="urn:microsoft.com/office/officeart/2008/layout/VerticalCurvedList"/>
    <dgm:cxn modelId="{E5AE5396-3663-4C54-8276-189F6BA2E026}" type="presParOf" srcId="{6F4590D3-E18D-492B-93C8-355D1991F49E}" destId="{55C59A00-EDD8-4856-8260-54F80ADE9512}" srcOrd="0" destOrd="0" presId="urn:microsoft.com/office/officeart/2008/layout/VerticalCurvedList"/>
    <dgm:cxn modelId="{1918711E-B7D3-4D74-84D8-978077D19676}" type="presParOf" srcId="{55C59A00-EDD8-4856-8260-54F80ADE9512}" destId="{B9103D63-05A8-4A2C-916E-E0B5E7389668}" srcOrd="0" destOrd="0" presId="urn:microsoft.com/office/officeart/2008/layout/VerticalCurvedList"/>
    <dgm:cxn modelId="{F6049448-DD24-4DDC-A559-B3CEFE9CC75B}" type="presParOf" srcId="{B9103D63-05A8-4A2C-916E-E0B5E7389668}" destId="{8A516C64-26E0-4138-8A18-4C3D23B70116}" srcOrd="0" destOrd="0" presId="urn:microsoft.com/office/officeart/2008/layout/VerticalCurvedList"/>
    <dgm:cxn modelId="{3965AE7D-14BF-44F2-BB0E-F61D51DB8669}" type="presParOf" srcId="{B9103D63-05A8-4A2C-916E-E0B5E7389668}" destId="{09201E88-256C-4430-A569-06AD056D2012}" srcOrd="1" destOrd="0" presId="urn:microsoft.com/office/officeart/2008/layout/VerticalCurvedList"/>
    <dgm:cxn modelId="{FFDE8D4F-F5B6-4783-8515-B93654408677}" type="presParOf" srcId="{B9103D63-05A8-4A2C-916E-E0B5E7389668}" destId="{256D0B7B-DB73-44C7-8EB9-AB3826BFAB4D}" srcOrd="2" destOrd="0" presId="urn:microsoft.com/office/officeart/2008/layout/VerticalCurvedList"/>
    <dgm:cxn modelId="{F08CBF80-FEEE-42B9-B92E-8819054E7DB5}" type="presParOf" srcId="{B9103D63-05A8-4A2C-916E-E0B5E7389668}" destId="{64251E1E-FDDB-459A-AF77-1022D93B5E6E}" srcOrd="3" destOrd="0" presId="urn:microsoft.com/office/officeart/2008/layout/VerticalCurvedList"/>
    <dgm:cxn modelId="{947E7619-C360-4B70-8F93-5858BFE00049}" type="presParOf" srcId="{55C59A00-EDD8-4856-8260-54F80ADE9512}" destId="{15B21DC7-DA3D-4796-8D1E-6F7CC64BC1EB}" srcOrd="1" destOrd="0" presId="urn:microsoft.com/office/officeart/2008/layout/VerticalCurvedList"/>
    <dgm:cxn modelId="{7FCB18AC-267A-4415-9368-089B03FC4358}" type="presParOf" srcId="{55C59A00-EDD8-4856-8260-54F80ADE9512}" destId="{874B67A6-9DA1-4B5C-8B22-C212E7348221}" srcOrd="2" destOrd="0" presId="urn:microsoft.com/office/officeart/2008/layout/VerticalCurvedList"/>
    <dgm:cxn modelId="{E4B88BE1-E0C6-43BF-A16E-54B97D4F181C}" type="presParOf" srcId="{874B67A6-9DA1-4B5C-8B22-C212E7348221}" destId="{9F624C0B-40AD-44C6-9094-226ECE5627FC}" srcOrd="0" destOrd="0" presId="urn:microsoft.com/office/officeart/2008/layout/VerticalCurvedList"/>
    <dgm:cxn modelId="{6CAA0F3A-F131-4A46-8AE2-C85F9B3BC856}" type="presParOf" srcId="{55C59A00-EDD8-4856-8260-54F80ADE9512}" destId="{5307C22F-C8B3-4C89-9DB5-4708C2C6F1DE}" srcOrd="3" destOrd="0" presId="urn:microsoft.com/office/officeart/2008/layout/VerticalCurvedList"/>
    <dgm:cxn modelId="{963DEF98-1FC1-4F40-9380-42DCC35B7BEA}" type="presParOf" srcId="{55C59A00-EDD8-4856-8260-54F80ADE9512}" destId="{7F1A5F4A-56D5-4089-B821-89BF0E69DBE1}" srcOrd="4" destOrd="0" presId="urn:microsoft.com/office/officeart/2008/layout/VerticalCurvedList"/>
    <dgm:cxn modelId="{3AA9424E-0316-419B-80C2-42D05DD4C226}" type="presParOf" srcId="{7F1A5F4A-56D5-4089-B821-89BF0E69DBE1}" destId="{265013D4-0D4F-4A3F-93F0-FE23C2A93880}" srcOrd="0" destOrd="0" presId="urn:microsoft.com/office/officeart/2008/layout/VerticalCurvedList"/>
    <dgm:cxn modelId="{2D4DB2B6-560E-472A-AD20-169BC9CA3230}" type="presParOf" srcId="{55C59A00-EDD8-4856-8260-54F80ADE9512}" destId="{200AA7BC-0148-42C0-AB6A-51575B4A3D7E}" srcOrd="5" destOrd="0" presId="urn:microsoft.com/office/officeart/2008/layout/VerticalCurvedList"/>
    <dgm:cxn modelId="{93F320F8-2148-40E5-A450-5C9A4CFB2893}" type="presParOf" srcId="{55C59A00-EDD8-4856-8260-54F80ADE9512}" destId="{6FE4C25D-076F-491E-84F6-42F2B33AA2E3}" srcOrd="6" destOrd="0" presId="urn:microsoft.com/office/officeart/2008/layout/VerticalCurvedList"/>
    <dgm:cxn modelId="{778FCC8E-D592-41EB-BC1D-2B679B9D220C}" type="presParOf" srcId="{6FE4C25D-076F-491E-84F6-42F2B33AA2E3}" destId="{D5D2E2ED-5818-4B71-B49F-A900E2B4541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9CFBD4-DB0F-4DA8-977E-208F7EE8DB59}" type="doc">
      <dgm:prSet loTypeId="urn:microsoft.com/office/officeart/2008/layout/VerticalCurvedList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955548C-07FC-4A00-84D6-DE3622961F83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400" b="1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Оқу</a:t>
          </a:r>
          <a:r>
            <a:rPr lang="ru-RU" sz="1400" b="1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сауаттылығы</a:t>
          </a:r>
          <a:r>
            <a:rPr lang="ru-RU" sz="1400" b="1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дағдыларын</a:t>
          </a:r>
          <a:r>
            <a:rPr lang="ru-RU" sz="1400" b="1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дамыту</a:t>
          </a:r>
          <a:r>
            <a:rPr lang="ru-RU" sz="1400" b="1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("</a:t>
          </a:r>
          <a:r>
            <a:rPr lang="ru-RU" sz="1400" b="1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Оқу</a:t>
          </a:r>
          <a:r>
            <a:rPr lang="ru-RU" sz="1400" b="1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мектебі</a:t>
          </a:r>
          <a:r>
            <a:rPr lang="ru-RU" sz="1400" b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").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400" b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Электрондық</a:t>
          </a:r>
          <a:r>
            <a:rPr lang="ru-RU" sz="1400" b="1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ақпаратпен</a:t>
          </a:r>
          <a:r>
            <a:rPr lang="ru-RU" sz="1400" b="1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жұмыс</a:t>
          </a:r>
          <a:r>
            <a:rPr lang="ru-RU" sz="1400" b="1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істеу</a:t>
          </a:r>
          <a:r>
            <a:rPr lang="ru-RU" sz="1400" b="1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дағдыларын</a:t>
          </a:r>
          <a:r>
            <a:rPr lang="ru-RU" sz="1400" b="1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дамыту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21D75D-B32F-4173-B0A5-076277BA50FC}" type="parTrans" cxnId="{6DF795FA-0E4A-48CD-8AC7-D9C6BC7A47B6}">
      <dgm:prSet/>
      <dgm:spPr/>
      <dgm:t>
        <a:bodyPr/>
        <a:lstStyle/>
        <a:p>
          <a:pPr algn="l"/>
          <a:endParaRPr lang="ru-RU" sz="1400" dirty="0"/>
        </a:p>
      </dgm:t>
    </dgm:pt>
    <dgm:pt modelId="{B4A89D42-DB5F-4B09-B560-670128C0C253}" type="sibTrans" cxnId="{6DF795FA-0E4A-48CD-8AC7-D9C6BC7A47B6}">
      <dgm:prSet/>
      <dgm:spPr/>
      <dgm:t>
        <a:bodyPr/>
        <a:lstStyle/>
        <a:p>
          <a:pPr algn="l"/>
          <a:endParaRPr lang="ru-RU" sz="1400" dirty="0"/>
        </a:p>
      </dgm:t>
    </dgm:pt>
    <dgm:pt modelId="{36712171-D936-4852-955A-8FD3EF1DC01F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Әдістемелік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бірлестіктерде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пәндер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бойынша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ең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күрделі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тақырыптарды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таңдауды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олардың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санын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талқылау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Оқытудың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оңтайлы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әдістері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тәсілдерін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таңдау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Бірлескен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қысқа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мерзімді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сабақ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жоспарларын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құру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0775DE-69B1-4A4D-B682-2CEAC72EBBBF}" type="parTrans" cxnId="{5CEE3AC3-1FE6-4072-A5BD-950EF2531A40}">
      <dgm:prSet/>
      <dgm:spPr/>
      <dgm:t>
        <a:bodyPr/>
        <a:lstStyle/>
        <a:p>
          <a:pPr algn="l"/>
          <a:endParaRPr lang="ru-RU" sz="1400" dirty="0"/>
        </a:p>
      </dgm:t>
    </dgm:pt>
    <dgm:pt modelId="{362EF652-53F9-4E63-8659-261DFF1E47C9}" type="sibTrans" cxnId="{5CEE3AC3-1FE6-4072-A5BD-950EF2531A40}">
      <dgm:prSet/>
      <dgm:spPr/>
      <dgm:t>
        <a:bodyPr/>
        <a:lstStyle/>
        <a:p>
          <a:pPr algn="l"/>
          <a:endParaRPr lang="ru-RU" sz="1400" dirty="0"/>
        </a:p>
      </dgm:t>
    </dgm:pt>
    <dgm:pt modelId="{BA0E04C6-7987-4172-BA53-1C347904B514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Мәтінмен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жұмыс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мәтін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бойынша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тапсырмаларды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орындау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тыңдалым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айтылым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оқылым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жазылым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).
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Практикалық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тапсырмаларды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орындау</a:t>
          </a:r>
          <a:r>
            <a:rPr lang="ru-RU" sz="1400" b="1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731344-AF74-4B61-8D4D-EC4D79A6CE83}" type="parTrans" cxnId="{AC8EDCAD-2C67-443B-93C1-C50DA86B982F}">
      <dgm:prSet/>
      <dgm:spPr/>
      <dgm:t>
        <a:bodyPr/>
        <a:lstStyle/>
        <a:p>
          <a:pPr algn="l"/>
          <a:endParaRPr lang="ru-RU" sz="1400" dirty="0"/>
        </a:p>
      </dgm:t>
    </dgm:pt>
    <dgm:pt modelId="{A52648D6-CB55-4BA0-9084-DE8E3C0F44F6}" type="sibTrans" cxnId="{AC8EDCAD-2C67-443B-93C1-C50DA86B982F}">
      <dgm:prSet/>
      <dgm:spPr/>
      <dgm:t>
        <a:bodyPr/>
        <a:lstStyle/>
        <a:p>
          <a:pPr algn="l"/>
          <a:endParaRPr lang="ru-RU" sz="1400" dirty="0"/>
        </a:p>
      </dgm:t>
    </dgm:pt>
    <dgm:pt modelId="{6F4590D3-E18D-492B-93C8-355D1991F49E}" type="pres">
      <dgm:prSet presAssocID="{629CFBD4-DB0F-4DA8-977E-208F7EE8DB5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5C59A00-EDD8-4856-8260-54F80ADE9512}" type="pres">
      <dgm:prSet presAssocID="{629CFBD4-DB0F-4DA8-977E-208F7EE8DB59}" presName="Name1" presStyleCnt="0"/>
      <dgm:spPr/>
      <dgm:t>
        <a:bodyPr/>
        <a:lstStyle/>
        <a:p>
          <a:endParaRPr lang="ru-RU"/>
        </a:p>
      </dgm:t>
    </dgm:pt>
    <dgm:pt modelId="{B9103D63-05A8-4A2C-916E-E0B5E7389668}" type="pres">
      <dgm:prSet presAssocID="{629CFBD4-DB0F-4DA8-977E-208F7EE8DB59}" presName="cycle" presStyleCnt="0"/>
      <dgm:spPr/>
      <dgm:t>
        <a:bodyPr/>
        <a:lstStyle/>
        <a:p>
          <a:endParaRPr lang="ru-RU"/>
        </a:p>
      </dgm:t>
    </dgm:pt>
    <dgm:pt modelId="{8A516C64-26E0-4138-8A18-4C3D23B70116}" type="pres">
      <dgm:prSet presAssocID="{629CFBD4-DB0F-4DA8-977E-208F7EE8DB59}" presName="srcNode" presStyleLbl="node1" presStyleIdx="0" presStyleCnt="3"/>
      <dgm:spPr/>
      <dgm:t>
        <a:bodyPr/>
        <a:lstStyle/>
        <a:p>
          <a:endParaRPr lang="ru-RU"/>
        </a:p>
      </dgm:t>
    </dgm:pt>
    <dgm:pt modelId="{09201E88-256C-4430-A569-06AD056D2012}" type="pres">
      <dgm:prSet presAssocID="{629CFBD4-DB0F-4DA8-977E-208F7EE8DB59}" presName="conn" presStyleLbl="parChTrans1D2" presStyleIdx="0" presStyleCnt="1"/>
      <dgm:spPr/>
      <dgm:t>
        <a:bodyPr/>
        <a:lstStyle/>
        <a:p>
          <a:endParaRPr lang="ru-RU"/>
        </a:p>
      </dgm:t>
    </dgm:pt>
    <dgm:pt modelId="{256D0B7B-DB73-44C7-8EB9-AB3826BFAB4D}" type="pres">
      <dgm:prSet presAssocID="{629CFBD4-DB0F-4DA8-977E-208F7EE8DB59}" presName="extraNode" presStyleLbl="node1" presStyleIdx="0" presStyleCnt="3"/>
      <dgm:spPr/>
      <dgm:t>
        <a:bodyPr/>
        <a:lstStyle/>
        <a:p>
          <a:endParaRPr lang="ru-RU"/>
        </a:p>
      </dgm:t>
    </dgm:pt>
    <dgm:pt modelId="{64251E1E-FDDB-459A-AF77-1022D93B5E6E}" type="pres">
      <dgm:prSet presAssocID="{629CFBD4-DB0F-4DA8-977E-208F7EE8DB59}" presName="dstNode" presStyleLbl="node1" presStyleIdx="0" presStyleCnt="3"/>
      <dgm:spPr/>
      <dgm:t>
        <a:bodyPr/>
        <a:lstStyle/>
        <a:p>
          <a:endParaRPr lang="ru-RU"/>
        </a:p>
      </dgm:t>
    </dgm:pt>
    <dgm:pt modelId="{15B21DC7-DA3D-4796-8D1E-6F7CC64BC1EB}" type="pres">
      <dgm:prSet presAssocID="{D955548C-07FC-4A00-84D6-DE3622961F83}" presName="text_1" presStyleLbl="node1" presStyleIdx="0" presStyleCnt="3" custScaleX="86166" custScaleY="138579" custLinFactY="19591" custLinFactNeighborX="204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B67A6-9DA1-4B5C-8B22-C212E7348221}" type="pres">
      <dgm:prSet presAssocID="{D955548C-07FC-4A00-84D6-DE3622961F83}" presName="accent_1" presStyleCnt="0"/>
      <dgm:spPr/>
      <dgm:t>
        <a:bodyPr/>
        <a:lstStyle/>
        <a:p>
          <a:endParaRPr lang="ru-RU"/>
        </a:p>
      </dgm:t>
    </dgm:pt>
    <dgm:pt modelId="{9F624C0B-40AD-44C6-9094-226ECE5627FC}" type="pres">
      <dgm:prSet presAssocID="{D955548C-07FC-4A00-84D6-DE3622961F83}" presName="accentRepeatNode" presStyleLbl="solidFgAcc1" presStyleIdx="0" presStyleCnt="3" custScaleX="85452" custScaleY="87343" custLinFactNeighborY="-31244"/>
      <dgm:spPr/>
      <dgm:t>
        <a:bodyPr/>
        <a:lstStyle/>
        <a:p>
          <a:endParaRPr lang="ru-RU"/>
        </a:p>
      </dgm:t>
    </dgm:pt>
    <dgm:pt modelId="{5307C22F-C8B3-4C89-9DB5-4708C2C6F1DE}" type="pres">
      <dgm:prSet presAssocID="{36712171-D936-4852-955A-8FD3EF1DC01F}" presName="text_2" presStyleLbl="node1" presStyleIdx="1" presStyleCnt="3" custScaleX="89916" custScaleY="116480" custLinFactY="-83218" custLinFactNeighborX="4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A5F4A-56D5-4089-B821-89BF0E69DBE1}" type="pres">
      <dgm:prSet presAssocID="{36712171-D936-4852-955A-8FD3EF1DC01F}" presName="accent_2" presStyleCnt="0"/>
      <dgm:spPr/>
      <dgm:t>
        <a:bodyPr/>
        <a:lstStyle/>
        <a:p>
          <a:endParaRPr lang="ru-RU"/>
        </a:p>
      </dgm:t>
    </dgm:pt>
    <dgm:pt modelId="{265013D4-0D4F-4A3F-93F0-FE23C2A93880}" type="pres">
      <dgm:prSet presAssocID="{36712171-D936-4852-955A-8FD3EF1DC01F}" presName="accentRepeatNode" presStyleLbl="solidFgAcc1" presStyleIdx="1" presStyleCnt="3" custScaleX="91346" custScaleY="89832" custLinFactNeighborX="-32027" custLinFactNeighborY="-41904"/>
      <dgm:spPr/>
      <dgm:t>
        <a:bodyPr/>
        <a:lstStyle/>
        <a:p>
          <a:endParaRPr lang="ru-RU"/>
        </a:p>
      </dgm:t>
    </dgm:pt>
    <dgm:pt modelId="{200AA7BC-0148-42C0-AB6A-51575B4A3D7E}" type="pres">
      <dgm:prSet presAssocID="{BA0E04C6-7987-4172-BA53-1C347904B514}" presName="text_3" presStyleLbl="node1" presStyleIdx="2" presStyleCnt="3" custScaleX="86288" custScaleY="77300" custLinFactNeighborX="2295" custLinFactNeighborY="-216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4C25D-076F-491E-84F6-42F2B33AA2E3}" type="pres">
      <dgm:prSet presAssocID="{BA0E04C6-7987-4172-BA53-1C347904B514}" presName="accent_3" presStyleCnt="0"/>
      <dgm:spPr/>
      <dgm:t>
        <a:bodyPr/>
        <a:lstStyle/>
        <a:p>
          <a:endParaRPr lang="ru-RU"/>
        </a:p>
      </dgm:t>
    </dgm:pt>
    <dgm:pt modelId="{D5D2E2ED-5818-4B71-B49F-A900E2B45415}" type="pres">
      <dgm:prSet presAssocID="{BA0E04C6-7987-4172-BA53-1C347904B514}" presName="accentRepeatNode" presStyleLbl="solidFgAcc1" presStyleIdx="2" presStyleCnt="3" custScaleX="87805" custScaleY="77678" custLinFactNeighborX="-9781" custLinFactNeighborY="-32061"/>
      <dgm:spPr/>
      <dgm:t>
        <a:bodyPr/>
        <a:lstStyle/>
        <a:p>
          <a:endParaRPr lang="ru-RU"/>
        </a:p>
      </dgm:t>
    </dgm:pt>
  </dgm:ptLst>
  <dgm:cxnLst>
    <dgm:cxn modelId="{D9BA3F79-06CE-4FD9-B04B-58686D3F5FAC}" type="presOf" srcId="{B4A89D42-DB5F-4B09-B560-670128C0C253}" destId="{09201E88-256C-4430-A569-06AD056D2012}" srcOrd="0" destOrd="0" presId="urn:microsoft.com/office/officeart/2008/layout/VerticalCurvedList"/>
    <dgm:cxn modelId="{2771546E-07E1-44DC-B5BE-C74A1D897116}" type="presOf" srcId="{D955548C-07FC-4A00-84D6-DE3622961F83}" destId="{15B21DC7-DA3D-4796-8D1E-6F7CC64BC1EB}" srcOrd="0" destOrd="0" presId="urn:microsoft.com/office/officeart/2008/layout/VerticalCurvedList"/>
    <dgm:cxn modelId="{AC8EDCAD-2C67-443B-93C1-C50DA86B982F}" srcId="{629CFBD4-DB0F-4DA8-977E-208F7EE8DB59}" destId="{BA0E04C6-7987-4172-BA53-1C347904B514}" srcOrd="2" destOrd="0" parTransId="{EA731344-AF74-4B61-8D4D-EC4D79A6CE83}" sibTransId="{A52648D6-CB55-4BA0-9084-DE8E3C0F44F6}"/>
    <dgm:cxn modelId="{5CEE3AC3-1FE6-4072-A5BD-950EF2531A40}" srcId="{629CFBD4-DB0F-4DA8-977E-208F7EE8DB59}" destId="{36712171-D936-4852-955A-8FD3EF1DC01F}" srcOrd="1" destOrd="0" parTransId="{AD0775DE-69B1-4A4D-B682-2CEAC72EBBBF}" sibTransId="{362EF652-53F9-4E63-8659-261DFF1E47C9}"/>
    <dgm:cxn modelId="{6DF795FA-0E4A-48CD-8AC7-D9C6BC7A47B6}" srcId="{629CFBD4-DB0F-4DA8-977E-208F7EE8DB59}" destId="{D955548C-07FC-4A00-84D6-DE3622961F83}" srcOrd="0" destOrd="0" parTransId="{2521D75D-B32F-4173-B0A5-076277BA50FC}" sibTransId="{B4A89D42-DB5F-4B09-B560-670128C0C253}"/>
    <dgm:cxn modelId="{6578404C-486B-46AB-B883-852EB427DDF9}" type="presOf" srcId="{629CFBD4-DB0F-4DA8-977E-208F7EE8DB59}" destId="{6F4590D3-E18D-492B-93C8-355D1991F49E}" srcOrd="0" destOrd="0" presId="urn:microsoft.com/office/officeart/2008/layout/VerticalCurvedList"/>
    <dgm:cxn modelId="{9F287DCC-1D39-40D9-93BD-46458B34593B}" type="presOf" srcId="{36712171-D936-4852-955A-8FD3EF1DC01F}" destId="{5307C22F-C8B3-4C89-9DB5-4708C2C6F1DE}" srcOrd="0" destOrd="0" presId="urn:microsoft.com/office/officeart/2008/layout/VerticalCurvedList"/>
    <dgm:cxn modelId="{9B5FB053-D96D-4CB0-BD9E-29AD7AE9B778}" type="presOf" srcId="{BA0E04C6-7987-4172-BA53-1C347904B514}" destId="{200AA7BC-0148-42C0-AB6A-51575B4A3D7E}" srcOrd="0" destOrd="0" presId="urn:microsoft.com/office/officeart/2008/layout/VerticalCurvedList"/>
    <dgm:cxn modelId="{7CC020A9-E7D2-4A62-95C7-CFE18826AE2A}" type="presParOf" srcId="{6F4590D3-E18D-492B-93C8-355D1991F49E}" destId="{55C59A00-EDD8-4856-8260-54F80ADE9512}" srcOrd="0" destOrd="0" presId="urn:microsoft.com/office/officeart/2008/layout/VerticalCurvedList"/>
    <dgm:cxn modelId="{206B0A80-3924-41F2-8489-E9030002B4A5}" type="presParOf" srcId="{55C59A00-EDD8-4856-8260-54F80ADE9512}" destId="{B9103D63-05A8-4A2C-916E-E0B5E7389668}" srcOrd="0" destOrd="0" presId="urn:microsoft.com/office/officeart/2008/layout/VerticalCurvedList"/>
    <dgm:cxn modelId="{112D53E5-5A4A-410B-A54D-AA56745A492F}" type="presParOf" srcId="{B9103D63-05A8-4A2C-916E-E0B5E7389668}" destId="{8A516C64-26E0-4138-8A18-4C3D23B70116}" srcOrd="0" destOrd="0" presId="urn:microsoft.com/office/officeart/2008/layout/VerticalCurvedList"/>
    <dgm:cxn modelId="{6D0B2D49-09D0-401E-A8E8-9F666B560ADD}" type="presParOf" srcId="{B9103D63-05A8-4A2C-916E-E0B5E7389668}" destId="{09201E88-256C-4430-A569-06AD056D2012}" srcOrd="1" destOrd="0" presId="urn:microsoft.com/office/officeart/2008/layout/VerticalCurvedList"/>
    <dgm:cxn modelId="{12764C1E-07CB-4C7C-A7F5-43E075C7A8A0}" type="presParOf" srcId="{B9103D63-05A8-4A2C-916E-E0B5E7389668}" destId="{256D0B7B-DB73-44C7-8EB9-AB3826BFAB4D}" srcOrd="2" destOrd="0" presId="urn:microsoft.com/office/officeart/2008/layout/VerticalCurvedList"/>
    <dgm:cxn modelId="{C4441412-CFAB-4733-9B49-76241D1A2487}" type="presParOf" srcId="{B9103D63-05A8-4A2C-916E-E0B5E7389668}" destId="{64251E1E-FDDB-459A-AF77-1022D93B5E6E}" srcOrd="3" destOrd="0" presId="urn:microsoft.com/office/officeart/2008/layout/VerticalCurvedList"/>
    <dgm:cxn modelId="{2635B901-AA09-4F41-8D13-1AAC67919E9C}" type="presParOf" srcId="{55C59A00-EDD8-4856-8260-54F80ADE9512}" destId="{15B21DC7-DA3D-4796-8D1E-6F7CC64BC1EB}" srcOrd="1" destOrd="0" presId="urn:microsoft.com/office/officeart/2008/layout/VerticalCurvedList"/>
    <dgm:cxn modelId="{963C4339-4BA9-4CAD-8F7E-63CD7BBB7034}" type="presParOf" srcId="{55C59A00-EDD8-4856-8260-54F80ADE9512}" destId="{874B67A6-9DA1-4B5C-8B22-C212E7348221}" srcOrd="2" destOrd="0" presId="urn:microsoft.com/office/officeart/2008/layout/VerticalCurvedList"/>
    <dgm:cxn modelId="{86D2CED6-2119-4896-A592-B93AEDCFE60C}" type="presParOf" srcId="{874B67A6-9DA1-4B5C-8B22-C212E7348221}" destId="{9F624C0B-40AD-44C6-9094-226ECE5627FC}" srcOrd="0" destOrd="0" presId="urn:microsoft.com/office/officeart/2008/layout/VerticalCurvedList"/>
    <dgm:cxn modelId="{D978C0D8-F91C-4E70-BB49-92ACFBCE0A5B}" type="presParOf" srcId="{55C59A00-EDD8-4856-8260-54F80ADE9512}" destId="{5307C22F-C8B3-4C89-9DB5-4708C2C6F1DE}" srcOrd="3" destOrd="0" presId="urn:microsoft.com/office/officeart/2008/layout/VerticalCurvedList"/>
    <dgm:cxn modelId="{3A4DC16F-9730-4F16-9AE9-0D331F7A769E}" type="presParOf" srcId="{55C59A00-EDD8-4856-8260-54F80ADE9512}" destId="{7F1A5F4A-56D5-4089-B821-89BF0E69DBE1}" srcOrd="4" destOrd="0" presId="urn:microsoft.com/office/officeart/2008/layout/VerticalCurvedList"/>
    <dgm:cxn modelId="{C2695B7F-5C9C-4F80-9EED-49BA159FBD59}" type="presParOf" srcId="{7F1A5F4A-56D5-4089-B821-89BF0E69DBE1}" destId="{265013D4-0D4F-4A3F-93F0-FE23C2A93880}" srcOrd="0" destOrd="0" presId="urn:microsoft.com/office/officeart/2008/layout/VerticalCurvedList"/>
    <dgm:cxn modelId="{D0B472A2-2A5B-4431-A697-CC98D281E3D1}" type="presParOf" srcId="{55C59A00-EDD8-4856-8260-54F80ADE9512}" destId="{200AA7BC-0148-42C0-AB6A-51575B4A3D7E}" srcOrd="5" destOrd="0" presId="urn:microsoft.com/office/officeart/2008/layout/VerticalCurvedList"/>
    <dgm:cxn modelId="{0C2359B8-0FB4-4B1F-8324-F170E49318CE}" type="presParOf" srcId="{55C59A00-EDD8-4856-8260-54F80ADE9512}" destId="{6FE4C25D-076F-491E-84F6-42F2B33AA2E3}" srcOrd="6" destOrd="0" presId="urn:microsoft.com/office/officeart/2008/layout/VerticalCurvedList"/>
    <dgm:cxn modelId="{8F69D836-E183-4B24-8CDF-853AF85794BC}" type="presParOf" srcId="{6FE4C25D-076F-491E-84F6-42F2B33AA2E3}" destId="{D5D2E2ED-5818-4B71-B49F-A900E2B4541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201E88-256C-4430-A569-06AD056D2012}">
      <dsp:nvSpPr>
        <dsp:cNvPr id="0" name=""/>
        <dsp:cNvSpPr/>
      </dsp:nvSpPr>
      <dsp:spPr>
        <a:xfrm>
          <a:off x="-4564931" y="-730349"/>
          <a:ext cx="5675523" cy="5675523"/>
        </a:xfrm>
        <a:prstGeom prst="blockArc">
          <a:avLst>
            <a:gd name="adj1" fmla="val 18900000"/>
            <a:gd name="adj2" fmla="val 2700000"/>
            <a:gd name="adj3" fmla="val 381"/>
          </a:avLst>
        </a:prstGeom>
        <a:noFill/>
        <a:ln w="95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21DC7-DA3D-4796-8D1E-6F7CC64BC1EB}">
      <dsp:nvSpPr>
        <dsp:cNvPr id="0" name=""/>
        <dsp:cNvSpPr/>
      </dsp:nvSpPr>
      <dsp:spPr>
        <a:xfrm>
          <a:off x="1523931" y="1338999"/>
          <a:ext cx="7101379" cy="73612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Жазғы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мектеп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26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мамырдан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17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маусымға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дейін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ата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аналардың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өтініші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бойынша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барлық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алушылар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үшін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оқыту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сапасын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арттыру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шектеу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шаралары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кезеңінде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жіберілген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білімдегі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олқылықтардың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орнын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толтыру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мақсатында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3931" y="1338999"/>
        <a:ext cx="7101379" cy="736127"/>
      </dsp:txXfrm>
    </dsp:sp>
    <dsp:sp modelId="{9F624C0B-40AD-44C6-9094-226ECE5627FC}">
      <dsp:nvSpPr>
        <dsp:cNvPr id="0" name=""/>
        <dsp:cNvSpPr/>
      </dsp:nvSpPr>
      <dsp:spPr>
        <a:xfrm>
          <a:off x="335450" y="53575"/>
          <a:ext cx="900412" cy="9203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07C22F-C8B3-4C89-9DB5-4708C2C6F1DE}">
      <dsp:nvSpPr>
        <dsp:cNvPr id="0" name=""/>
        <dsp:cNvSpPr/>
      </dsp:nvSpPr>
      <dsp:spPr>
        <a:xfrm>
          <a:off x="1523902" y="202905"/>
          <a:ext cx="7134917" cy="72008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Қазақстан Республикасы Білім және ғылым министрінің 2021 жылғы  «26»  мамырдағы № 240 бұйрығына қосымша «Жазғы мектепті ұйымдастыру  жөніндегі әдістемелік ұсынымдар»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3902" y="202905"/>
        <a:ext cx="7134917" cy="720085"/>
      </dsp:txXfrm>
    </dsp:sp>
    <dsp:sp modelId="{265013D4-0D4F-4A3F-93F0-FE23C2A93880}">
      <dsp:nvSpPr>
        <dsp:cNvPr id="0" name=""/>
        <dsp:cNvSpPr/>
      </dsp:nvSpPr>
      <dsp:spPr>
        <a:xfrm>
          <a:off x="273345" y="1192584"/>
          <a:ext cx="962518" cy="9465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AA7BC-0148-42C0-AB6A-51575B4A3D7E}">
      <dsp:nvSpPr>
        <dsp:cNvPr id="0" name=""/>
        <dsp:cNvSpPr/>
      </dsp:nvSpPr>
      <dsp:spPr>
        <a:xfrm>
          <a:off x="1539837" y="2654723"/>
          <a:ext cx="7111434" cy="10765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Жазғы мектепте оқыту: </a:t>
          </a: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– 1-8,10 сыныптағы білім алушыларға;</a:t>
          </a: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– 9-сынып бітірушілерінің қалауы бойынша.</a:t>
          </a: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Жазғы мектеп жағдайында үлгерімі төмен білім алушыларға күрделі пәндерді (күрделі тақырыптарды) игеруге көмектесу маңызды.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39837" y="2654723"/>
        <a:ext cx="7111434" cy="1076584"/>
      </dsp:txXfrm>
    </dsp:sp>
    <dsp:sp modelId="{D5D2E2ED-5818-4B71-B49F-A900E2B45415}">
      <dsp:nvSpPr>
        <dsp:cNvPr id="0" name=""/>
        <dsp:cNvSpPr/>
      </dsp:nvSpPr>
      <dsp:spPr>
        <a:xfrm>
          <a:off x="219990" y="2624781"/>
          <a:ext cx="925206" cy="8184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201E88-256C-4430-A569-06AD056D2012}">
      <dsp:nvSpPr>
        <dsp:cNvPr id="0" name=""/>
        <dsp:cNvSpPr/>
      </dsp:nvSpPr>
      <dsp:spPr>
        <a:xfrm>
          <a:off x="-4564931" y="-730349"/>
          <a:ext cx="5675523" cy="5675523"/>
        </a:xfrm>
        <a:prstGeom prst="blockArc">
          <a:avLst>
            <a:gd name="adj1" fmla="val 18900000"/>
            <a:gd name="adj2" fmla="val 2700000"/>
            <a:gd name="adj3" fmla="val 381"/>
          </a:avLst>
        </a:prstGeom>
        <a:noFill/>
        <a:ln w="95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21DC7-DA3D-4796-8D1E-6F7CC64BC1EB}">
      <dsp:nvSpPr>
        <dsp:cNvPr id="0" name=""/>
        <dsp:cNvSpPr/>
      </dsp:nvSpPr>
      <dsp:spPr>
        <a:xfrm>
          <a:off x="1523931" y="1338999"/>
          <a:ext cx="7101379" cy="73612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Жұмыстың нысандары мен әдістерін, оқыту технологияларын педагогтер білім алушылардың жас және жеке ерекшеліктеріне сәйкес дербес айқындайды. 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3931" y="1338999"/>
        <a:ext cx="7101379" cy="736127"/>
      </dsp:txXfrm>
    </dsp:sp>
    <dsp:sp modelId="{9F624C0B-40AD-44C6-9094-226ECE5627FC}">
      <dsp:nvSpPr>
        <dsp:cNvPr id="0" name=""/>
        <dsp:cNvSpPr/>
      </dsp:nvSpPr>
      <dsp:spPr>
        <a:xfrm>
          <a:off x="335450" y="53575"/>
          <a:ext cx="900412" cy="9203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07C22F-C8B3-4C89-9DB5-4708C2C6F1DE}">
      <dsp:nvSpPr>
        <dsp:cNvPr id="0" name=""/>
        <dsp:cNvSpPr/>
      </dsp:nvSpPr>
      <dsp:spPr>
        <a:xfrm>
          <a:off x="1523902" y="202905"/>
          <a:ext cx="7134917" cy="72008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Оқу жұмыс жоспарын педагогтер меңгерілуі күрделі деп ұсынылған тақырыптарды, бөлімдерді, кіші бөлімдер мен оқу мақсаттарын, диагностика нәтижелерін ескере отырып жасайды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3902" y="202905"/>
        <a:ext cx="7134917" cy="720085"/>
      </dsp:txXfrm>
    </dsp:sp>
    <dsp:sp modelId="{265013D4-0D4F-4A3F-93F0-FE23C2A93880}">
      <dsp:nvSpPr>
        <dsp:cNvPr id="0" name=""/>
        <dsp:cNvSpPr/>
      </dsp:nvSpPr>
      <dsp:spPr>
        <a:xfrm>
          <a:off x="273345" y="1192584"/>
          <a:ext cx="962518" cy="9465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AA7BC-0148-42C0-AB6A-51575B4A3D7E}">
      <dsp:nvSpPr>
        <dsp:cNvPr id="0" name=""/>
        <dsp:cNvSpPr/>
      </dsp:nvSpPr>
      <dsp:spPr>
        <a:xfrm>
          <a:off x="1539837" y="2726734"/>
          <a:ext cx="7111434" cy="9325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Сабаққа дайындық кезінде педагог оқу материалдары мен ресурстарын мұқият таңдап, білім алушылардың оқу пәндері бойынша біліміндегі олқылықтардың орнын толықтыруға деген қажеттіліктерін ескере отырып, сараланған тапсырмаларды әзірлеуі керек.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39837" y="2726734"/>
        <a:ext cx="7111434" cy="932563"/>
      </dsp:txXfrm>
    </dsp:sp>
    <dsp:sp modelId="{D5D2E2ED-5818-4B71-B49F-A900E2B45415}">
      <dsp:nvSpPr>
        <dsp:cNvPr id="0" name=""/>
        <dsp:cNvSpPr/>
      </dsp:nvSpPr>
      <dsp:spPr>
        <a:xfrm>
          <a:off x="219990" y="2624781"/>
          <a:ext cx="925206" cy="8184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201E88-256C-4430-A569-06AD056D2012}">
      <dsp:nvSpPr>
        <dsp:cNvPr id="0" name=""/>
        <dsp:cNvSpPr/>
      </dsp:nvSpPr>
      <dsp:spPr>
        <a:xfrm>
          <a:off x="-4564931" y="-730349"/>
          <a:ext cx="5675523" cy="5675523"/>
        </a:xfrm>
        <a:prstGeom prst="blockArc">
          <a:avLst>
            <a:gd name="adj1" fmla="val 18900000"/>
            <a:gd name="adj2" fmla="val 2700000"/>
            <a:gd name="adj3" fmla="val 381"/>
          </a:avLst>
        </a:prstGeom>
        <a:noFill/>
        <a:ln w="95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21DC7-DA3D-4796-8D1E-6F7CC64BC1EB}">
      <dsp:nvSpPr>
        <dsp:cNvPr id="0" name=""/>
        <dsp:cNvSpPr/>
      </dsp:nvSpPr>
      <dsp:spPr>
        <a:xfrm>
          <a:off x="1523931" y="1338999"/>
          <a:ext cx="7101379" cy="73612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Оқу материалының мазмұны оқу процесінде білім алушылардың ойлау процестерін дамытуға, ойластырылған шешімдер қабылдау, оларды дәлелдеу, ақпаратпен жұмыс істеу, талдау, салыстыру, қорытындылау біліктерін дамытуға бағытталуы тиіс. 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3931" y="1338999"/>
        <a:ext cx="7101379" cy="736127"/>
      </dsp:txXfrm>
    </dsp:sp>
    <dsp:sp modelId="{9F624C0B-40AD-44C6-9094-226ECE5627FC}">
      <dsp:nvSpPr>
        <dsp:cNvPr id="0" name=""/>
        <dsp:cNvSpPr/>
      </dsp:nvSpPr>
      <dsp:spPr>
        <a:xfrm>
          <a:off x="335450" y="53575"/>
          <a:ext cx="900412" cy="9203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07C22F-C8B3-4C89-9DB5-4708C2C6F1DE}">
      <dsp:nvSpPr>
        <dsp:cNvPr id="0" name=""/>
        <dsp:cNvSpPr/>
      </dsp:nvSpPr>
      <dsp:spPr>
        <a:xfrm>
          <a:off x="1523902" y="0"/>
          <a:ext cx="7134917" cy="11521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Білім алушылардың танымдық ынтасын арттыру мақсатында қосымша ойын-сауық материалдарын, тест тапсырмаларын, шығармашылық сипаттағы дидактикалық материалдарды, аудиовизуалды құралдарды (графика, аудио, бейнематериалдар), презентацияларды, сараланған оқу тапсырмаларын пайдалану ұсынылады.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3902" y="0"/>
        <a:ext cx="7134917" cy="1152138"/>
      </dsp:txXfrm>
    </dsp:sp>
    <dsp:sp modelId="{265013D4-0D4F-4A3F-93F0-FE23C2A93880}">
      <dsp:nvSpPr>
        <dsp:cNvPr id="0" name=""/>
        <dsp:cNvSpPr/>
      </dsp:nvSpPr>
      <dsp:spPr>
        <a:xfrm>
          <a:off x="273345" y="1192584"/>
          <a:ext cx="962518" cy="9465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AA7BC-0148-42C0-AB6A-51575B4A3D7E}">
      <dsp:nvSpPr>
        <dsp:cNvPr id="0" name=""/>
        <dsp:cNvSpPr/>
      </dsp:nvSpPr>
      <dsp:spPr>
        <a:xfrm>
          <a:off x="1539837" y="2723193"/>
          <a:ext cx="7111434" cy="7885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Жазғы мектептің оқу процесінде үлгерімі нашар білім алушыларға педагогикалық қолдау көрсету ұсынылады. Қажет болған жағдайда жеке сараланған тапсырмалар әзірлеу керек. 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39837" y="2723193"/>
        <a:ext cx="7111434" cy="788551"/>
      </dsp:txXfrm>
    </dsp:sp>
    <dsp:sp modelId="{D5D2E2ED-5818-4B71-B49F-A900E2B45415}">
      <dsp:nvSpPr>
        <dsp:cNvPr id="0" name=""/>
        <dsp:cNvSpPr/>
      </dsp:nvSpPr>
      <dsp:spPr>
        <a:xfrm>
          <a:off x="219990" y="2624781"/>
          <a:ext cx="925206" cy="8184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201E88-256C-4430-A569-06AD056D2012}">
      <dsp:nvSpPr>
        <dsp:cNvPr id="0" name=""/>
        <dsp:cNvSpPr/>
      </dsp:nvSpPr>
      <dsp:spPr>
        <a:xfrm>
          <a:off x="-4564931" y="-730349"/>
          <a:ext cx="5675523" cy="5675523"/>
        </a:xfrm>
        <a:prstGeom prst="blockArc">
          <a:avLst>
            <a:gd name="adj1" fmla="val 18900000"/>
            <a:gd name="adj2" fmla="val 2700000"/>
            <a:gd name="adj3" fmla="val 381"/>
          </a:avLst>
        </a:prstGeom>
        <a:noFill/>
        <a:ln w="95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21DC7-DA3D-4796-8D1E-6F7CC64BC1EB}">
      <dsp:nvSpPr>
        <dsp:cNvPr id="0" name=""/>
        <dsp:cNvSpPr/>
      </dsp:nvSpPr>
      <dsp:spPr>
        <a:xfrm>
          <a:off x="1523931" y="1266988"/>
          <a:ext cx="7101379" cy="11681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Сабақ өткізу кезінде педагог:</a:t>
          </a: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– балалардың эмоционалдық көңіл-күйіне назар аударуы және оқуға қолдау көрсетуі;</a:t>
          </a: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– сабақта білім алушылардың шамадан тыс жүктемесіне жол бермеуі;</a:t>
          </a: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– қажет болған жағдайда, физикалық жаттығулар жасау.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3931" y="1266988"/>
        <a:ext cx="7101379" cy="1168172"/>
      </dsp:txXfrm>
    </dsp:sp>
    <dsp:sp modelId="{9F624C0B-40AD-44C6-9094-226ECE5627FC}">
      <dsp:nvSpPr>
        <dsp:cNvPr id="0" name=""/>
        <dsp:cNvSpPr/>
      </dsp:nvSpPr>
      <dsp:spPr>
        <a:xfrm>
          <a:off x="335450" y="53575"/>
          <a:ext cx="900412" cy="9203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07C22F-C8B3-4C89-9DB5-4708C2C6F1DE}">
      <dsp:nvSpPr>
        <dsp:cNvPr id="0" name=""/>
        <dsp:cNvSpPr/>
      </dsp:nvSpPr>
      <dsp:spPr>
        <a:xfrm>
          <a:off x="1523902" y="72006"/>
          <a:ext cx="7134917" cy="98188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Сыни ойлауды дамытуға, функционалдық сауаттылықты қалыптастыруға, интерактивті оқыту әдістемелерін (жобалар әдісі, пікірталас, ойын, іздеу әдістері) қолдануға, таза ауада сабақтарды ұйымдастыруға бағытталған жағдаяттық міндеттерді пайдалану ұсынылады. 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3902" y="72006"/>
        <a:ext cx="7134917" cy="981885"/>
      </dsp:txXfrm>
    </dsp:sp>
    <dsp:sp modelId="{265013D4-0D4F-4A3F-93F0-FE23C2A93880}">
      <dsp:nvSpPr>
        <dsp:cNvPr id="0" name=""/>
        <dsp:cNvSpPr/>
      </dsp:nvSpPr>
      <dsp:spPr>
        <a:xfrm>
          <a:off x="273345" y="1192584"/>
          <a:ext cx="962518" cy="9465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AA7BC-0148-42C0-AB6A-51575B4A3D7E}">
      <dsp:nvSpPr>
        <dsp:cNvPr id="0" name=""/>
        <dsp:cNvSpPr/>
      </dsp:nvSpPr>
      <dsp:spPr>
        <a:xfrm>
          <a:off x="1539837" y="2863669"/>
          <a:ext cx="7111434" cy="65161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Жазғы мектеп білім алушыларының оқу жетістіктері бағаланбайды.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Оқу пәндері бойынша сабақтың ұзақтығы – 40 минут, күніне 3-4 сабақ.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39837" y="2863669"/>
        <a:ext cx="7111434" cy="651611"/>
      </dsp:txXfrm>
    </dsp:sp>
    <dsp:sp modelId="{D5D2E2ED-5818-4B71-B49F-A900E2B45415}">
      <dsp:nvSpPr>
        <dsp:cNvPr id="0" name=""/>
        <dsp:cNvSpPr/>
      </dsp:nvSpPr>
      <dsp:spPr>
        <a:xfrm>
          <a:off x="219990" y="2624781"/>
          <a:ext cx="925206" cy="8184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201E88-256C-4430-A569-06AD056D2012}">
      <dsp:nvSpPr>
        <dsp:cNvPr id="0" name=""/>
        <dsp:cNvSpPr/>
      </dsp:nvSpPr>
      <dsp:spPr>
        <a:xfrm>
          <a:off x="-4564931" y="-730349"/>
          <a:ext cx="5675523" cy="5675523"/>
        </a:xfrm>
        <a:prstGeom prst="blockArc">
          <a:avLst>
            <a:gd name="adj1" fmla="val 18900000"/>
            <a:gd name="adj2" fmla="val 2700000"/>
            <a:gd name="adj3" fmla="val 381"/>
          </a:avLst>
        </a:prstGeom>
        <a:noFill/>
        <a:ln w="95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21DC7-DA3D-4796-8D1E-6F7CC64BC1EB}">
      <dsp:nvSpPr>
        <dsp:cNvPr id="0" name=""/>
        <dsp:cNvSpPr/>
      </dsp:nvSpPr>
      <dsp:spPr>
        <a:xfrm>
          <a:off x="1523931" y="1266988"/>
          <a:ext cx="7101379" cy="11681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Оқу</a:t>
          </a:r>
          <a:r>
            <a:rPr lang="ru-RU" sz="1400" b="1" kern="12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сауаттылығы</a:t>
          </a:r>
          <a:r>
            <a:rPr lang="ru-RU" sz="1400" b="1" kern="12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дағдыларын</a:t>
          </a:r>
          <a:r>
            <a:rPr lang="ru-RU" sz="1400" b="1" kern="12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дамыту</a:t>
          </a:r>
          <a:r>
            <a:rPr lang="ru-RU" sz="1400" b="1" kern="12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("</a:t>
          </a:r>
          <a:r>
            <a:rPr lang="ru-RU" sz="1400" b="1" kern="1200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Оқу</a:t>
          </a:r>
          <a:r>
            <a:rPr lang="ru-RU" sz="1400" b="1" kern="12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мектебі</a:t>
          </a:r>
          <a:r>
            <a:rPr lang="ru-RU" sz="1400" b="1" kern="120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").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Электрондық</a:t>
          </a:r>
          <a:r>
            <a:rPr lang="ru-RU" sz="1400" b="1" kern="12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ақпаратпен</a:t>
          </a:r>
          <a:r>
            <a:rPr lang="ru-RU" sz="1400" b="1" kern="12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жұмыс</a:t>
          </a:r>
          <a:r>
            <a:rPr lang="ru-RU" sz="1400" b="1" kern="12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істеу</a:t>
          </a:r>
          <a:r>
            <a:rPr lang="ru-RU" sz="1400" b="1" kern="12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дағдыларын</a:t>
          </a:r>
          <a:r>
            <a:rPr lang="ru-RU" sz="1400" b="1" kern="1200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 </a:t>
          </a:r>
          <a:r>
            <a:rPr lang="ru-RU" sz="1400" b="1" kern="1200" dirty="0" err="1" smtClean="0">
              <a:latin typeface="Arial Narrow" panose="020B0606020202030204" pitchFamily="34" charset="0"/>
              <a:ea typeface="+mn-lt"/>
              <a:cs typeface="Arial" panose="020B0604020202020204" pitchFamily="34" charset="0"/>
            </a:rPr>
            <a:t>дамыту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3931" y="1266988"/>
        <a:ext cx="7101379" cy="1168172"/>
      </dsp:txXfrm>
    </dsp:sp>
    <dsp:sp modelId="{9F624C0B-40AD-44C6-9094-226ECE5627FC}">
      <dsp:nvSpPr>
        <dsp:cNvPr id="0" name=""/>
        <dsp:cNvSpPr/>
      </dsp:nvSpPr>
      <dsp:spPr>
        <a:xfrm>
          <a:off x="335450" y="53575"/>
          <a:ext cx="900412" cy="9203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07C22F-C8B3-4C89-9DB5-4708C2C6F1DE}">
      <dsp:nvSpPr>
        <dsp:cNvPr id="0" name=""/>
        <dsp:cNvSpPr/>
      </dsp:nvSpPr>
      <dsp:spPr>
        <a:xfrm>
          <a:off x="1523902" y="72006"/>
          <a:ext cx="7134917" cy="98188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Әдістемелік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бірлестіктерде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пәндер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бойынша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ең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күрделі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тақырыптарды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таңдауды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олардың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санын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талқылау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Оқытудың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оңтайлы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әдістері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тәсілдерін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таңдау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Бірлескен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қысқа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мерзімді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сабақ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жоспарларын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құру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3902" y="72006"/>
        <a:ext cx="7134917" cy="981885"/>
      </dsp:txXfrm>
    </dsp:sp>
    <dsp:sp modelId="{265013D4-0D4F-4A3F-93F0-FE23C2A93880}">
      <dsp:nvSpPr>
        <dsp:cNvPr id="0" name=""/>
        <dsp:cNvSpPr/>
      </dsp:nvSpPr>
      <dsp:spPr>
        <a:xfrm>
          <a:off x="273345" y="1192584"/>
          <a:ext cx="962518" cy="9465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AA7BC-0148-42C0-AB6A-51575B4A3D7E}">
      <dsp:nvSpPr>
        <dsp:cNvPr id="0" name=""/>
        <dsp:cNvSpPr/>
      </dsp:nvSpPr>
      <dsp:spPr>
        <a:xfrm>
          <a:off x="1539837" y="2863669"/>
          <a:ext cx="7111434" cy="65161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910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Мәтінмен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жұмыс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мәтін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бойынша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тапсырмаларды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орындау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тыңдалым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айтылым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оқылым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жазылым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).
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Практикалық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тапсырмаларды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орындау</a:t>
          </a:r>
          <a:r>
            <a:rPr lang="ru-RU" sz="1400" b="1" kern="120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39837" y="2863669"/>
        <a:ext cx="7111434" cy="651611"/>
      </dsp:txXfrm>
    </dsp:sp>
    <dsp:sp modelId="{D5D2E2ED-5818-4B71-B49F-A900E2B45415}">
      <dsp:nvSpPr>
        <dsp:cNvPr id="0" name=""/>
        <dsp:cNvSpPr/>
      </dsp:nvSpPr>
      <dsp:spPr>
        <a:xfrm>
          <a:off x="219990" y="2624781"/>
          <a:ext cx="925206" cy="8184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253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253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8AAD67BD-AD7B-4C0C-A38B-D100A9907E84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8" tIns="46049" rIns="92098" bIns="460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3"/>
          </a:xfrm>
          <a:prstGeom prst="rect">
            <a:avLst/>
          </a:prstGeom>
        </p:spPr>
        <p:txBody>
          <a:bodyPr vert="horz" lIns="92098" tIns="46049" rIns="92098" bIns="460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60" cy="496253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7075"/>
            <a:ext cx="2945660" cy="496253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A9758984-8AC7-42C3-89A7-26164DAF0E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310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2A6-EF55-4065-8D06-F36D736B2C3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D0A-471C-44A0-A56F-05D524144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15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2A6-EF55-4065-8D06-F36D736B2C3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D0A-471C-44A0-A56F-05D524144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528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2A6-EF55-4065-8D06-F36D736B2C3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D0A-471C-44A0-A56F-05D524144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03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2A6-EF55-4065-8D06-F36D736B2C3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D0A-471C-44A0-A56F-05D524144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02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2A6-EF55-4065-8D06-F36D736B2C3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D0A-471C-44A0-A56F-05D524144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657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2A6-EF55-4065-8D06-F36D736B2C3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D0A-471C-44A0-A56F-05D524144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18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2A6-EF55-4065-8D06-F36D736B2C3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D0A-471C-44A0-A56F-05D524144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08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2A6-EF55-4065-8D06-F36D736B2C3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D0A-471C-44A0-A56F-05D524144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82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2A6-EF55-4065-8D06-F36D736B2C3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D0A-471C-44A0-A56F-05D524144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611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2A6-EF55-4065-8D06-F36D736B2C3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D0A-471C-44A0-A56F-05D524144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71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6E2A6-EF55-4065-8D06-F36D736B2C3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D0A-471C-44A0-A56F-05D524144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61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6E2A6-EF55-4065-8D06-F36D736B2C3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01D0A-471C-44A0-A56F-05D5241447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03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без фона логотип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44" y="147116"/>
            <a:ext cx="1128490" cy="1128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5720" y="269235"/>
            <a:ext cx="32795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АҚМОЛА ОБЛЫСЫ БІЛІМ БАСҚАРМАСЫНЫҢ «ОБЛЫСТЫҚ ОҚУ – ӘДІСТЕМЕЛІК КАБИНЕТІ» КММ </a:t>
            </a:r>
            <a:endPara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628" y="269235"/>
            <a:ext cx="4014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КГУ «ОБЛАСТНОЙ УЧЕБНО – МЕТОДИЧЕСКИЙ КАБИНЕТ УПРАВЛЕНИЯ ОБРАЗОВАНИЯ АКМОЛИНСКОЙ ОБЛАСТИ»</a:t>
            </a:r>
            <a:endPara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275606"/>
            <a:ext cx="86357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2021-2022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 ЖЫЛЫНДА ЖАЗҒЫ МЕКТЕПТІ ҰЙЫМДАСТЫРУ ТУРАЛЫ</a:t>
            </a:r>
          </a:p>
        </p:txBody>
      </p:sp>
      <p:pic>
        <p:nvPicPr>
          <p:cNvPr id="1030" name="Picture 6" descr="F:\с моего компа\АБ\2018 год\инфографика\learni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880" y="2643758"/>
            <a:ext cx="1714500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43000" y="1131590"/>
            <a:ext cx="9001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82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79796" y="843558"/>
            <a:ext cx="9001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79512" y="152737"/>
            <a:ext cx="8784976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ЖАЗҒЫ МЕКТЕПТІ </a:t>
            </a: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ҰЙЫМДАСТЫРУ </a:t>
            </a:r>
          </a:p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ЖӨНІНДЕГІ ӘДІСТЕМЕЛІК ҰСЫНЫМДАР</a:t>
            </a:r>
            <a:endParaRPr lang="ru-RU" sz="1900" dirty="0"/>
          </a:p>
          <a:p>
            <a:pPr algn="ctr"/>
            <a:endParaRPr lang="ru-RU" sz="19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057353606"/>
              </p:ext>
            </p:extLst>
          </p:nvPr>
        </p:nvGraphicFramePr>
        <p:xfrm>
          <a:off x="79796" y="928676"/>
          <a:ext cx="8884692" cy="4214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1520" y="1059582"/>
            <a:ext cx="1152128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4154" y="2111678"/>
            <a:ext cx="1189494" cy="8921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507854"/>
            <a:ext cx="1224136" cy="9181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1737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79796" y="843558"/>
            <a:ext cx="9001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79512" y="152737"/>
            <a:ext cx="8784976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ЖАЗҒЫ МЕКТЕПТІ </a:t>
            </a: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ҰЙЫМДАСТЫРУ </a:t>
            </a:r>
          </a:p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ЖӨНІНДЕГІ ӘДІСТЕМЕЛІК ҰСЫНЫМДАР</a:t>
            </a:r>
            <a:endParaRPr lang="ru-RU" sz="1900" dirty="0"/>
          </a:p>
          <a:p>
            <a:pPr algn="ctr"/>
            <a:endParaRPr lang="ru-RU" sz="19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804115857"/>
              </p:ext>
            </p:extLst>
          </p:nvPr>
        </p:nvGraphicFramePr>
        <p:xfrm>
          <a:off x="79796" y="928676"/>
          <a:ext cx="8884692" cy="4214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1520" y="1059582"/>
            <a:ext cx="1152128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4154" y="2111678"/>
            <a:ext cx="1189494" cy="8921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507854"/>
            <a:ext cx="1224136" cy="9181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1666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79796" y="843558"/>
            <a:ext cx="9001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79512" y="152737"/>
            <a:ext cx="8784976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ЖАЗҒЫ МЕКТЕПТІ </a:t>
            </a: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ҰЙЫМДАСТЫРУ </a:t>
            </a:r>
          </a:p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ЖӨНІНДЕГІ ӘДІСТЕМЕЛІК ҰСЫНЫМДАР</a:t>
            </a:r>
            <a:endParaRPr lang="ru-RU" sz="1900" dirty="0"/>
          </a:p>
          <a:p>
            <a:pPr algn="ctr"/>
            <a:endParaRPr lang="ru-RU" sz="19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578562251"/>
              </p:ext>
            </p:extLst>
          </p:nvPr>
        </p:nvGraphicFramePr>
        <p:xfrm>
          <a:off x="79796" y="928676"/>
          <a:ext cx="8884692" cy="4214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1520" y="1059582"/>
            <a:ext cx="1152128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4154" y="2111678"/>
            <a:ext cx="1189494" cy="8921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507854"/>
            <a:ext cx="1224136" cy="9181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2327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79796" y="843558"/>
            <a:ext cx="9001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79512" y="152737"/>
            <a:ext cx="8784976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ЖАЗҒЫ МЕКТЕПТІ </a:t>
            </a: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ҰЙЫМДАСТЫРУ </a:t>
            </a:r>
          </a:p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ЖӨНІНДЕГІ ӘДІСТЕМЕЛІК ҰСЫНЫМДАР</a:t>
            </a:r>
            <a:endParaRPr lang="ru-RU" sz="1900" dirty="0"/>
          </a:p>
          <a:p>
            <a:pPr algn="ctr"/>
            <a:endParaRPr lang="ru-RU" sz="19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424120181"/>
              </p:ext>
            </p:extLst>
          </p:nvPr>
        </p:nvGraphicFramePr>
        <p:xfrm>
          <a:off x="79796" y="928676"/>
          <a:ext cx="8884692" cy="4214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1520" y="1059582"/>
            <a:ext cx="1152128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4154" y="2111678"/>
            <a:ext cx="1189494" cy="8921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507854"/>
            <a:ext cx="1224136" cy="9181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7137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79796" y="843558"/>
            <a:ext cx="9001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79512" y="152737"/>
            <a:ext cx="8784976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ЖАЗҒЫ МЕКТЕПТІ </a:t>
            </a: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ҰЙЫМДАСТЫРУ </a:t>
            </a:r>
          </a:p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ЖӨНІНДЕГІ ӘДІСТЕМЕЛІК ҰСЫНЫМДАР</a:t>
            </a:r>
            <a:endParaRPr lang="ru-RU" sz="1900" dirty="0"/>
          </a:p>
          <a:p>
            <a:pPr algn="ctr"/>
            <a:endParaRPr lang="ru-RU" sz="19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34675739"/>
              </p:ext>
            </p:extLst>
          </p:nvPr>
        </p:nvGraphicFramePr>
        <p:xfrm>
          <a:off x="79796" y="928676"/>
          <a:ext cx="8884692" cy="4214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1520" y="1059582"/>
            <a:ext cx="1152128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4154" y="2111678"/>
            <a:ext cx="1189494" cy="8921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f20141020181244-m1-wxlgrat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507854"/>
            <a:ext cx="1224136" cy="9181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5604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2018</TotalTime>
  <Words>456</Words>
  <Application>Microsoft Office PowerPoint</Application>
  <PresentationFormat>Экран (16:9)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92</cp:revision>
  <cp:lastPrinted>2022-02-24T12:26:57Z</cp:lastPrinted>
  <dcterms:created xsi:type="dcterms:W3CDTF">2022-02-16T02:45:10Z</dcterms:created>
  <dcterms:modified xsi:type="dcterms:W3CDTF">2022-06-02T12:41:06Z</dcterms:modified>
</cp:coreProperties>
</file>