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7364B-D06B-4AF1-BDCF-58454CBF288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A71EA2-8BF2-433B-A115-3989DC0FE44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Исследовательская  деятельность в школе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CD2A7-2F33-4D4F-A5A3-E2A3AFE23789}" type="parTrans" cxnId="{0B4DCEDB-DAFA-44EA-8E9A-A182F60EB9AA}">
      <dgm:prSet/>
      <dgm:spPr/>
      <dgm:t>
        <a:bodyPr/>
        <a:lstStyle/>
        <a:p>
          <a:endParaRPr lang="ru-RU"/>
        </a:p>
      </dgm:t>
    </dgm:pt>
    <dgm:pt modelId="{7EA740CA-28C3-4B2B-8715-DE3BD80EC745}" type="sibTrans" cxnId="{0B4DCEDB-DAFA-44EA-8E9A-A182F60EB9AA}">
      <dgm:prSet/>
      <dgm:spPr/>
      <dgm:t>
        <a:bodyPr/>
        <a:lstStyle/>
        <a:p>
          <a:endParaRPr lang="ru-RU"/>
        </a:p>
      </dgm:t>
    </dgm:pt>
    <dgm:pt modelId="{7E025AAA-DFDB-43C3-8DE0-A7C9F6203577}">
      <dgm:prSet phldrT="[Текст]"/>
      <dgm:spPr/>
      <dgm:t>
        <a:bodyPr/>
        <a:lstStyle/>
        <a:p>
          <a:r>
            <a:rPr lang="ru-RU" dirty="0" smtClean="0"/>
            <a:t>Урочная </a:t>
          </a:r>
          <a:endParaRPr lang="ru-RU" dirty="0"/>
        </a:p>
      </dgm:t>
    </dgm:pt>
    <dgm:pt modelId="{C10D0CBA-5027-40B9-9783-181BACC47494}" type="parTrans" cxnId="{F44810FB-CB1E-452A-AAE1-4637731345D1}">
      <dgm:prSet/>
      <dgm:spPr/>
      <dgm:t>
        <a:bodyPr/>
        <a:lstStyle/>
        <a:p>
          <a:endParaRPr lang="ru-RU"/>
        </a:p>
      </dgm:t>
    </dgm:pt>
    <dgm:pt modelId="{7684E010-6725-4578-AD83-5BCCCAFDECA8}" type="sibTrans" cxnId="{F44810FB-CB1E-452A-AAE1-4637731345D1}">
      <dgm:prSet/>
      <dgm:spPr/>
      <dgm:t>
        <a:bodyPr/>
        <a:lstStyle/>
        <a:p>
          <a:endParaRPr lang="ru-RU"/>
        </a:p>
      </dgm:t>
    </dgm:pt>
    <dgm:pt modelId="{209E0317-B35E-4EC2-B11E-E5A1BF361CB3}">
      <dgm:prSet phldrT="[Текст]"/>
      <dgm:spPr/>
      <dgm:t>
        <a:bodyPr/>
        <a:lstStyle/>
        <a:p>
          <a:r>
            <a:rPr lang="ru-RU" dirty="0" smtClean="0"/>
            <a:t>Внеурочная</a:t>
          </a:r>
          <a:endParaRPr lang="ru-RU" dirty="0"/>
        </a:p>
      </dgm:t>
    </dgm:pt>
    <dgm:pt modelId="{F263C175-F2CA-4F96-8746-451D5DF21A30}" type="parTrans" cxnId="{AC66FD9C-E638-48B6-86D6-58D9B9A2400B}">
      <dgm:prSet/>
      <dgm:spPr/>
      <dgm:t>
        <a:bodyPr/>
        <a:lstStyle/>
        <a:p>
          <a:endParaRPr lang="ru-RU"/>
        </a:p>
      </dgm:t>
    </dgm:pt>
    <dgm:pt modelId="{9EDFAA33-C81C-4DE2-BACD-789978D413AA}" type="sibTrans" cxnId="{AC66FD9C-E638-48B6-86D6-58D9B9A2400B}">
      <dgm:prSet/>
      <dgm:spPr/>
      <dgm:t>
        <a:bodyPr/>
        <a:lstStyle/>
        <a:p>
          <a:endParaRPr lang="ru-RU"/>
        </a:p>
      </dgm:t>
    </dgm:pt>
    <dgm:pt modelId="{31B8BD24-DCC9-49E4-87D4-D261EE551224}" type="pres">
      <dgm:prSet presAssocID="{25B7364B-D06B-4AF1-BDCF-58454CBF28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2091BC-8C26-47E3-86B4-23E48A77677C}" type="pres">
      <dgm:prSet presAssocID="{22A71EA2-8BF2-433B-A115-3989DC0FE446}" presName="hierRoot1" presStyleCnt="0"/>
      <dgm:spPr/>
    </dgm:pt>
    <dgm:pt modelId="{F124C465-4B56-4B56-902B-90590AF8E0EA}" type="pres">
      <dgm:prSet presAssocID="{22A71EA2-8BF2-433B-A115-3989DC0FE446}" presName="composite" presStyleCnt="0"/>
      <dgm:spPr/>
    </dgm:pt>
    <dgm:pt modelId="{CA576B4C-8237-4167-9389-A796F253A6FF}" type="pres">
      <dgm:prSet presAssocID="{22A71EA2-8BF2-433B-A115-3989DC0FE446}" presName="background" presStyleLbl="node0" presStyleIdx="0" presStyleCnt="1"/>
      <dgm:spPr/>
    </dgm:pt>
    <dgm:pt modelId="{6B200AC0-A6EE-4EA0-8771-4C2645BEAAA9}" type="pres">
      <dgm:prSet presAssocID="{22A71EA2-8BF2-433B-A115-3989DC0FE446}" presName="text" presStyleLbl="fgAcc0" presStyleIdx="0" presStyleCnt="1" custScaleX="112954" custScaleY="114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6638F1-10CE-4083-9C27-19296978A02B}" type="pres">
      <dgm:prSet presAssocID="{22A71EA2-8BF2-433B-A115-3989DC0FE446}" presName="hierChild2" presStyleCnt="0"/>
      <dgm:spPr/>
    </dgm:pt>
    <dgm:pt modelId="{7E25A3B4-BC0E-4D18-812A-24B706699ACB}" type="pres">
      <dgm:prSet presAssocID="{C10D0CBA-5027-40B9-9783-181BACC47494}" presName="Name10" presStyleLbl="parChTrans1D2" presStyleIdx="0" presStyleCnt="2"/>
      <dgm:spPr/>
    </dgm:pt>
    <dgm:pt modelId="{F9A5C124-5880-4308-AAA2-1BC58BAFA5A3}" type="pres">
      <dgm:prSet presAssocID="{7E025AAA-DFDB-43C3-8DE0-A7C9F6203577}" presName="hierRoot2" presStyleCnt="0"/>
      <dgm:spPr/>
    </dgm:pt>
    <dgm:pt modelId="{0EA2BE58-7F09-44BE-82ED-725E6EBF2F64}" type="pres">
      <dgm:prSet presAssocID="{7E025AAA-DFDB-43C3-8DE0-A7C9F6203577}" presName="composite2" presStyleCnt="0"/>
      <dgm:spPr/>
    </dgm:pt>
    <dgm:pt modelId="{BA13975D-6EBE-4FD2-AAD6-85958ECA8439}" type="pres">
      <dgm:prSet presAssocID="{7E025AAA-DFDB-43C3-8DE0-A7C9F6203577}" presName="background2" presStyleLbl="node2" presStyleIdx="0" presStyleCnt="2"/>
      <dgm:spPr/>
    </dgm:pt>
    <dgm:pt modelId="{513BD1CC-E58F-47A9-B2F2-E9526DFF9A53}" type="pres">
      <dgm:prSet presAssocID="{7E025AAA-DFDB-43C3-8DE0-A7C9F6203577}" presName="text2" presStyleLbl="fgAcc2" presStyleIdx="0" presStyleCnt="2">
        <dgm:presLayoutVars>
          <dgm:chPref val="3"/>
        </dgm:presLayoutVars>
      </dgm:prSet>
      <dgm:spPr/>
    </dgm:pt>
    <dgm:pt modelId="{4DC27A0B-6950-460A-9D42-8ED4BFC1ED92}" type="pres">
      <dgm:prSet presAssocID="{7E025AAA-DFDB-43C3-8DE0-A7C9F6203577}" presName="hierChild3" presStyleCnt="0"/>
      <dgm:spPr/>
    </dgm:pt>
    <dgm:pt modelId="{A8F5BF49-8A1A-4BDE-982D-2502FA0ECBBB}" type="pres">
      <dgm:prSet presAssocID="{F263C175-F2CA-4F96-8746-451D5DF21A30}" presName="Name10" presStyleLbl="parChTrans1D2" presStyleIdx="1" presStyleCnt="2"/>
      <dgm:spPr/>
    </dgm:pt>
    <dgm:pt modelId="{5CC04F2D-FBCA-41D7-BBA9-CE83886B6699}" type="pres">
      <dgm:prSet presAssocID="{209E0317-B35E-4EC2-B11E-E5A1BF361CB3}" presName="hierRoot2" presStyleCnt="0"/>
      <dgm:spPr/>
    </dgm:pt>
    <dgm:pt modelId="{A69183D1-6371-400F-A810-21894BD70243}" type="pres">
      <dgm:prSet presAssocID="{209E0317-B35E-4EC2-B11E-E5A1BF361CB3}" presName="composite2" presStyleCnt="0"/>
      <dgm:spPr/>
    </dgm:pt>
    <dgm:pt modelId="{82A1A0EA-F854-42D2-94A0-A982B708AA8F}" type="pres">
      <dgm:prSet presAssocID="{209E0317-B35E-4EC2-B11E-E5A1BF361CB3}" presName="background2" presStyleLbl="node2" presStyleIdx="1" presStyleCnt="2"/>
      <dgm:spPr/>
    </dgm:pt>
    <dgm:pt modelId="{46B944F7-742A-43C5-9FFE-ABBECF6A580E}" type="pres">
      <dgm:prSet presAssocID="{209E0317-B35E-4EC2-B11E-E5A1BF361CB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A4FA01-8D61-4293-8326-B4ECF166847E}" type="pres">
      <dgm:prSet presAssocID="{209E0317-B35E-4EC2-B11E-E5A1BF361CB3}" presName="hierChild3" presStyleCnt="0"/>
      <dgm:spPr/>
    </dgm:pt>
  </dgm:ptLst>
  <dgm:cxnLst>
    <dgm:cxn modelId="{AC66FD9C-E638-48B6-86D6-58D9B9A2400B}" srcId="{22A71EA2-8BF2-433B-A115-3989DC0FE446}" destId="{209E0317-B35E-4EC2-B11E-E5A1BF361CB3}" srcOrd="1" destOrd="0" parTransId="{F263C175-F2CA-4F96-8746-451D5DF21A30}" sibTransId="{9EDFAA33-C81C-4DE2-BACD-789978D413AA}"/>
    <dgm:cxn modelId="{C785FC5C-208C-47C7-AA53-2CB0D259AB6E}" type="presOf" srcId="{209E0317-B35E-4EC2-B11E-E5A1BF361CB3}" destId="{46B944F7-742A-43C5-9FFE-ABBECF6A580E}" srcOrd="0" destOrd="0" presId="urn:microsoft.com/office/officeart/2005/8/layout/hierarchy1"/>
    <dgm:cxn modelId="{E2BCEA5F-A05A-4BE8-B8CC-92094B53760D}" type="presOf" srcId="{7E025AAA-DFDB-43C3-8DE0-A7C9F6203577}" destId="{513BD1CC-E58F-47A9-B2F2-E9526DFF9A53}" srcOrd="0" destOrd="0" presId="urn:microsoft.com/office/officeart/2005/8/layout/hierarchy1"/>
    <dgm:cxn modelId="{4BE1072A-A2F6-41E7-9926-E7EABA8FFAB3}" type="presOf" srcId="{22A71EA2-8BF2-433B-A115-3989DC0FE446}" destId="{6B200AC0-A6EE-4EA0-8771-4C2645BEAAA9}" srcOrd="0" destOrd="0" presId="urn:microsoft.com/office/officeart/2005/8/layout/hierarchy1"/>
    <dgm:cxn modelId="{97329E60-E539-4C98-A721-5732D908486C}" type="presOf" srcId="{25B7364B-D06B-4AF1-BDCF-58454CBF288E}" destId="{31B8BD24-DCC9-49E4-87D4-D261EE551224}" srcOrd="0" destOrd="0" presId="urn:microsoft.com/office/officeart/2005/8/layout/hierarchy1"/>
    <dgm:cxn modelId="{66B4839A-B6FD-4244-9E60-40C051B8C4BB}" type="presOf" srcId="{C10D0CBA-5027-40B9-9783-181BACC47494}" destId="{7E25A3B4-BC0E-4D18-812A-24B706699ACB}" srcOrd="0" destOrd="0" presId="urn:microsoft.com/office/officeart/2005/8/layout/hierarchy1"/>
    <dgm:cxn modelId="{0B4DCEDB-DAFA-44EA-8E9A-A182F60EB9AA}" srcId="{25B7364B-D06B-4AF1-BDCF-58454CBF288E}" destId="{22A71EA2-8BF2-433B-A115-3989DC0FE446}" srcOrd="0" destOrd="0" parTransId="{65BCD2A7-2F33-4D4F-A5A3-E2A3AFE23789}" sibTransId="{7EA740CA-28C3-4B2B-8715-DE3BD80EC745}"/>
    <dgm:cxn modelId="{34E1D001-F347-49BC-9981-C1F55780CE33}" type="presOf" srcId="{F263C175-F2CA-4F96-8746-451D5DF21A30}" destId="{A8F5BF49-8A1A-4BDE-982D-2502FA0ECBBB}" srcOrd="0" destOrd="0" presId="urn:microsoft.com/office/officeart/2005/8/layout/hierarchy1"/>
    <dgm:cxn modelId="{F44810FB-CB1E-452A-AAE1-4637731345D1}" srcId="{22A71EA2-8BF2-433B-A115-3989DC0FE446}" destId="{7E025AAA-DFDB-43C3-8DE0-A7C9F6203577}" srcOrd="0" destOrd="0" parTransId="{C10D0CBA-5027-40B9-9783-181BACC47494}" sibTransId="{7684E010-6725-4578-AD83-5BCCCAFDECA8}"/>
    <dgm:cxn modelId="{D7AEFDB4-3A0D-4C17-9994-7A41A34713FC}" type="presParOf" srcId="{31B8BD24-DCC9-49E4-87D4-D261EE551224}" destId="{282091BC-8C26-47E3-86B4-23E48A77677C}" srcOrd="0" destOrd="0" presId="urn:microsoft.com/office/officeart/2005/8/layout/hierarchy1"/>
    <dgm:cxn modelId="{5D8333A1-88BC-43C0-B784-87F44C7387B8}" type="presParOf" srcId="{282091BC-8C26-47E3-86B4-23E48A77677C}" destId="{F124C465-4B56-4B56-902B-90590AF8E0EA}" srcOrd="0" destOrd="0" presId="urn:microsoft.com/office/officeart/2005/8/layout/hierarchy1"/>
    <dgm:cxn modelId="{C72A3CAB-7D6D-43E8-AB8E-883747C4385D}" type="presParOf" srcId="{F124C465-4B56-4B56-902B-90590AF8E0EA}" destId="{CA576B4C-8237-4167-9389-A796F253A6FF}" srcOrd="0" destOrd="0" presId="urn:microsoft.com/office/officeart/2005/8/layout/hierarchy1"/>
    <dgm:cxn modelId="{13655584-C327-44C5-9738-2AA0253EFEAD}" type="presParOf" srcId="{F124C465-4B56-4B56-902B-90590AF8E0EA}" destId="{6B200AC0-A6EE-4EA0-8771-4C2645BEAAA9}" srcOrd="1" destOrd="0" presId="urn:microsoft.com/office/officeart/2005/8/layout/hierarchy1"/>
    <dgm:cxn modelId="{750C788C-AA90-4215-9A93-108E58AE125C}" type="presParOf" srcId="{282091BC-8C26-47E3-86B4-23E48A77677C}" destId="{EC6638F1-10CE-4083-9C27-19296978A02B}" srcOrd="1" destOrd="0" presId="urn:microsoft.com/office/officeart/2005/8/layout/hierarchy1"/>
    <dgm:cxn modelId="{82BA764F-D24F-43C0-A9E1-9F246A015520}" type="presParOf" srcId="{EC6638F1-10CE-4083-9C27-19296978A02B}" destId="{7E25A3B4-BC0E-4D18-812A-24B706699ACB}" srcOrd="0" destOrd="0" presId="urn:microsoft.com/office/officeart/2005/8/layout/hierarchy1"/>
    <dgm:cxn modelId="{D64F8D3C-FBD7-446B-9AC2-3236263F0522}" type="presParOf" srcId="{EC6638F1-10CE-4083-9C27-19296978A02B}" destId="{F9A5C124-5880-4308-AAA2-1BC58BAFA5A3}" srcOrd="1" destOrd="0" presId="urn:microsoft.com/office/officeart/2005/8/layout/hierarchy1"/>
    <dgm:cxn modelId="{71123A3C-AD1F-4ABD-95C0-5531A1498D5D}" type="presParOf" srcId="{F9A5C124-5880-4308-AAA2-1BC58BAFA5A3}" destId="{0EA2BE58-7F09-44BE-82ED-725E6EBF2F64}" srcOrd="0" destOrd="0" presId="urn:microsoft.com/office/officeart/2005/8/layout/hierarchy1"/>
    <dgm:cxn modelId="{EE9ADBAB-C6A3-46B8-8F33-26E8822D92A3}" type="presParOf" srcId="{0EA2BE58-7F09-44BE-82ED-725E6EBF2F64}" destId="{BA13975D-6EBE-4FD2-AAD6-85958ECA8439}" srcOrd="0" destOrd="0" presId="urn:microsoft.com/office/officeart/2005/8/layout/hierarchy1"/>
    <dgm:cxn modelId="{5383010D-175B-4E31-90D7-6866692D4AC3}" type="presParOf" srcId="{0EA2BE58-7F09-44BE-82ED-725E6EBF2F64}" destId="{513BD1CC-E58F-47A9-B2F2-E9526DFF9A53}" srcOrd="1" destOrd="0" presId="urn:microsoft.com/office/officeart/2005/8/layout/hierarchy1"/>
    <dgm:cxn modelId="{5666048C-D3F6-476C-BE90-CA7EBB2C5E09}" type="presParOf" srcId="{F9A5C124-5880-4308-AAA2-1BC58BAFA5A3}" destId="{4DC27A0B-6950-460A-9D42-8ED4BFC1ED92}" srcOrd="1" destOrd="0" presId="urn:microsoft.com/office/officeart/2005/8/layout/hierarchy1"/>
    <dgm:cxn modelId="{5A3B127C-9EC2-4CB3-8B1A-23BFB8E9BD73}" type="presParOf" srcId="{EC6638F1-10CE-4083-9C27-19296978A02B}" destId="{A8F5BF49-8A1A-4BDE-982D-2502FA0ECBBB}" srcOrd="2" destOrd="0" presId="urn:microsoft.com/office/officeart/2005/8/layout/hierarchy1"/>
    <dgm:cxn modelId="{91750A12-FB1E-4930-9DBB-11AE42B0C827}" type="presParOf" srcId="{EC6638F1-10CE-4083-9C27-19296978A02B}" destId="{5CC04F2D-FBCA-41D7-BBA9-CE83886B6699}" srcOrd="3" destOrd="0" presId="urn:microsoft.com/office/officeart/2005/8/layout/hierarchy1"/>
    <dgm:cxn modelId="{2C330BE3-4F77-4362-A011-D6E35AA05355}" type="presParOf" srcId="{5CC04F2D-FBCA-41D7-BBA9-CE83886B6699}" destId="{A69183D1-6371-400F-A810-21894BD70243}" srcOrd="0" destOrd="0" presId="urn:microsoft.com/office/officeart/2005/8/layout/hierarchy1"/>
    <dgm:cxn modelId="{54FF9004-9C42-41E6-B8C3-38660678308A}" type="presParOf" srcId="{A69183D1-6371-400F-A810-21894BD70243}" destId="{82A1A0EA-F854-42D2-94A0-A982B708AA8F}" srcOrd="0" destOrd="0" presId="urn:microsoft.com/office/officeart/2005/8/layout/hierarchy1"/>
    <dgm:cxn modelId="{22D9D12F-BBD3-4C28-A654-1E355B30CED3}" type="presParOf" srcId="{A69183D1-6371-400F-A810-21894BD70243}" destId="{46B944F7-742A-43C5-9FFE-ABBECF6A580E}" srcOrd="1" destOrd="0" presId="urn:microsoft.com/office/officeart/2005/8/layout/hierarchy1"/>
    <dgm:cxn modelId="{74379BD9-5AF4-4B74-85F6-1AD5081CFAC8}" type="presParOf" srcId="{5CC04F2D-FBCA-41D7-BBA9-CE83886B6699}" destId="{3DA4FA01-8D61-4293-8326-B4ECF16684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1429C-733C-4B3C-9502-EB3860692C1A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</dgm:pt>
    <dgm:pt modelId="{B6BE0941-B6E5-4248-83B9-9E40EA6B12A3}">
      <dgm:prSet phldrT="[Текст]"/>
      <dgm:spPr/>
      <dgm:t>
        <a:bodyPr/>
        <a:lstStyle/>
        <a:p>
          <a:r>
            <a:rPr lang="ru-RU" dirty="0" smtClean="0"/>
            <a:t>Диагностика</a:t>
          </a:r>
          <a:endParaRPr lang="ru-RU" dirty="0"/>
        </a:p>
      </dgm:t>
    </dgm:pt>
    <dgm:pt modelId="{48E52A2D-C6F0-4CF5-8A31-3CC060B5901D}" type="parTrans" cxnId="{FF54FA68-C015-4C3F-A878-8E0F95BCED2B}">
      <dgm:prSet/>
      <dgm:spPr/>
      <dgm:t>
        <a:bodyPr/>
        <a:lstStyle/>
        <a:p>
          <a:endParaRPr lang="ru-RU"/>
        </a:p>
      </dgm:t>
    </dgm:pt>
    <dgm:pt modelId="{328603FA-C8C1-4D25-A942-09C06D7B1B52}" type="sibTrans" cxnId="{FF54FA68-C015-4C3F-A878-8E0F95BCED2B}">
      <dgm:prSet/>
      <dgm:spPr/>
      <dgm:t>
        <a:bodyPr/>
        <a:lstStyle/>
        <a:p>
          <a:endParaRPr lang="ru-RU"/>
        </a:p>
      </dgm:t>
    </dgm:pt>
    <dgm:pt modelId="{21D4F75E-BFC2-4DF5-9C09-5DE4D1C51338}">
      <dgm:prSet phldrT="[Текст]"/>
      <dgm:spPr/>
      <dgm:t>
        <a:bodyPr/>
        <a:lstStyle/>
        <a:p>
          <a:r>
            <a:rPr lang="ru-RU" dirty="0" smtClean="0"/>
            <a:t>Выбор актуальной темы </a:t>
          </a:r>
          <a:endParaRPr lang="ru-RU" dirty="0"/>
        </a:p>
      </dgm:t>
    </dgm:pt>
    <dgm:pt modelId="{EB074CC4-E07D-4E37-B7A8-335521192905}" type="parTrans" cxnId="{74EC36D8-8853-4CE9-85D6-BE0E555E543A}">
      <dgm:prSet/>
      <dgm:spPr/>
      <dgm:t>
        <a:bodyPr/>
        <a:lstStyle/>
        <a:p>
          <a:endParaRPr lang="ru-RU"/>
        </a:p>
      </dgm:t>
    </dgm:pt>
    <dgm:pt modelId="{594BB6B1-A799-4FC9-94D3-D3B6FB6C9BA3}" type="sibTrans" cxnId="{74EC36D8-8853-4CE9-85D6-BE0E555E543A}">
      <dgm:prSet/>
      <dgm:spPr/>
      <dgm:t>
        <a:bodyPr/>
        <a:lstStyle/>
        <a:p>
          <a:endParaRPr lang="ru-RU"/>
        </a:p>
      </dgm:t>
    </dgm:pt>
    <dgm:pt modelId="{04545BF8-6056-46A3-B848-4D50A23BD665}">
      <dgm:prSet phldrT="[Текст]"/>
      <dgm:spPr/>
      <dgm:t>
        <a:bodyPr/>
        <a:lstStyle/>
        <a:p>
          <a:r>
            <a:rPr lang="ru-RU" dirty="0" smtClean="0"/>
            <a:t>Выполнение работы</a:t>
          </a:r>
          <a:endParaRPr lang="ru-RU" dirty="0"/>
        </a:p>
      </dgm:t>
    </dgm:pt>
    <dgm:pt modelId="{C9EB6947-2B9F-47F6-954E-28AEBDF4A90F}" type="parTrans" cxnId="{BCB86A8B-4BC5-4950-81FC-1EA5E587B183}">
      <dgm:prSet/>
      <dgm:spPr/>
      <dgm:t>
        <a:bodyPr/>
        <a:lstStyle/>
        <a:p>
          <a:endParaRPr lang="ru-RU"/>
        </a:p>
      </dgm:t>
    </dgm:pt>
    <dgm:pt modelId="{8557335B-0DA7-4109-8072-F94DD58C44D8}" type="sibTrans" cxnId="{BCB86A8B-4BC5-4950-81FC-1EA5E587B183}">
      <dgm:prSet/>
      <dgm:spPr/>
      <dgm:t>
        <a:bodyPr/>
        <a:lstStyle/>
        <a:p>
          <a:endParaRPr lang="ru-RU"/>
        </a:p>
      </dgm:t>
    </dgm:pt>
    <dgm:pt modelId="{61298E46-56B9-4319-B83A-7EEBE762374A}">
      <dgm:prSet/>
      <dgm:spPr/>
      <dgm:t>
        <a:bodyPr/>
        <a:lstStyle/>
        <a:p>
          <a:r>
            <a:rPr lang="ru-RU" dirty="0" smtClean="0"/>
            <a:t>Защита</a:t>
          </a:r>
          <a:endParaRPr lang="ru-RU" dirty="0"/>
        </a:p>
      </dgm:t>
    </dgm:pt>
    <dgm:pt modelId="{E2601943-6847-4C0B-A613-1D9F46CF05C7}" type="parTrans" cxnId="{669B6E57-AE43-4EDD-B536-A9B7081F682B}">
      <dgm:prSet/>
      <dgm:spPr/>
      <dgm:t>
        <a:bodyPr/>
        <a:lstStyle/>
        <a:p>
          <a:endParaRPr lang="ru-RU"/>
        </a:p>
      </dgm:t>
    </dgm:pt>
    <dgm:pt modelId="{2402639C-D19B-4AD7-A8E1-8DBF3495212F}" type="sibTrans" cxnId="{669B6E57-AE43-4EDD-B536-A9B7081F682B}">
      <dgm:prSet/>
      <dgm:spPr/>
      <dgm:t>
        <a:bodyPr/>
        <a:lstStyle/>
        <a:p>
          <a:endParaRPr lang="ru-RU"/>
        </a:p>
      </dgm:t>
    </dgm:pt>
    <dgm:pt modelId="{ED249BF3-63F5-4116-968D-2A0760EE467B}" type="pres">
      <dgm:prSet presAssocID="{A541429C-733C-4B3C-9502-EB3860692C1A}" presName="linearFlow" presStyleCnt="0">
        <dgm:presLayoutVars>
          <dgm:dir/>
          <dgm:resizeHandles val="exact"/>
        </dgm:presLayoutVars>
      </dgm:prSet>
      <dgm:spPr/>
    </dgm:pt>
    <dgm:pt modelId="{F7F316A1-0E19-4D5F-95CE-6F1F715EDFD3}" type="pres">
      <dgm:prSet presAssocID="{B6BE0941-B6E5-4248-83B9-9E40EA6B12A3}" presName="composite" presStyleCnt="0"/>
      <dgm:spPr/>
    </dgm:pt>
    <dgm:pt modelId="{75C45B1D-CA1B-4EFE-AC95-A68C56828DB7}" type="pres">
      <dgm:prSet presAssocID="{B6BE0941-B6E5-4248-83B9-9E40EA6B12A3}" presName="imgShp" presStyleLbl="fgImgPlace1" presStyleIdx="0" presStyleCnt="4"/>
      <dgm:spPr/>
    </dgm:pt>
    <dgm:pt modelId="{CB75F21C-D697-4546-B77D-9BEF3B9F53E5}" type="pres">
      <dgm:prSet presAssocID="{B6BE0941-B6E5-4248-83B9-9E40EA6B12A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A56F6-60D5-44B0-B3B0-DE7F8A967234}" type="pres">
      <dgm:prSet presAssocID="{328603FA-C8C1-4D25-A942-09C06D7B1B52}" presName="spacing" presStyleCnt="0"/>
      <dgm:spPr/>
    </dgm:pt>
    <dgm:pt modelId="{D6780B33-E234-4B87-B008-C0CD9E5BC115}" type="pres">
      <dgm:prSet presAssocID="{21D4F75E-BFC2-4DF5-9C09-5DE4D1C51338}" presName="composite" presStyleCnt="0"/>
      <dgm:spPr/>
    </dgm:pt>
    <dgm:pt modelId="{B832E8AF-543A-4BF1-9B8E-91A96A650D33}" type="pres">
      <dgm:prSet presAssocID="{21D4F75E-BFC2-4DF5-9C09-5DE4D1C51338}" presName="imgShp" presStyleLbl="fgImgPlace1" presStyleIdx="1" presStyleCnt="4"/>
      <dgm:spPr/>
    </dgm:pt>
    <dgm:pt modelId="{5BEF02D8-6676-49E7-9441-D93D18838C43}" type="pres">
      <dgm:prSet presAssocID="{21D4F75E-BFC2-4DF5-9C09-5DE4D1C5133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8AE25-F2BB-4BCC-B625-B34D73A5DBF8}" type="pres">
      <dgm:prSet presAssocID="{594BB6B1-A799-4FC9-94D3-D3B6FB6C9BA3}" presName="spacing" presStyleCnt="0"/>
      <dgm:spPr/>
    </dgm:pt>
    <dgm:pt modelId="{2DF591E1-1D37-4D98-B719-C06CF9DB1644}" type="pres">
      <dgm:prSet presAssocID="{04545BF8-6056-46A3-B848-4D50A23BD665}" presName="composite" presStyleCnt="0"/>
      <dgm:spPr/>
    </dgm:pt>
    <dgm:pt modelId="{477A698F-9880-4732-AB07-8BA6722B3C7C}" type="pres">
      <dgm:prSet presAssocID="{04545BF8-6056-46A3-B848-4D50A23BD665}" presName="imgShp" presStyleLbl="fgImgPlace1" presStyleIdx="2" presStyleCnt="4"/>
      <dgm:spPr/>
    </dgm:pt>
    <dgm:pt modelId="{117FA132-8783-4A9C-A5EA-71ECAFC00107}" type="pres">
      <dgm:prSet presAssocID="{04545BF8-6056-46A3-B848-4D50A23BD66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6470-21D5-4E9D-AFA4-46A3E5B60D9C}" type="pres">
      <dgm:prSet presAssocID="{8557335B-0DA7-4109-8072-F94DD58C44D8}" presName="spacing" presStyleCnt="0"/>
      <dgm:spPr/>
    </dgm:pt>
    <dgm:pt modelId="{EF62D6DA-6308-4B86-A4B2-2923541F407B}" type="pres">
      <dgm:prSet presAssocID="{61298E46-56B9-4319-B83A-7EEBE762374A}" presName="composite" presStyleCnt="0"/>
      <dgm:spPr/>
    </dgm:pt>
    <dgm:pt modelId="{439DC768-7991-42D0-9EA7-9D8EF12A9CC6}" type="pres">
      <dgm:prSet presAssocID="{61298E46-56B9-4319-B83A-7EEBE762374A}" presName="imgShp" presStyleLbl="fgImgPlace1" presStyleIdx="3" presStyleCnt="4"/>
      <dgm:spPr/>
    </dgm:pt>
    <dgm:pt modelId="{BB354C71-1BD4-4355-920E-973508949580}" type="pres">
      <dgm:prSet presAssocID="{61298E46-56B9-4319-B83A-7EEBE762374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B6E57-AE43-4EDD-B536-A9B7081F682B}" srcId="{A541429C-733C-4B3C-9502-EB3860692C1A}" destId="{61298E46-56B9-4319-B83A-7EEBE762374A}" srcOrd="3" destOrd="0" parTransId="{E2601943-6847-4C0B-A613-1D9F46CF05C7}" sibTransId="{2402639C-D19B-4AD7-A8E1-8DBF3495212F}"/>
    <dgm:cxn modelId="{74EC36D8-8853-4CE9-85D6-BE0E555E543A}" srcId="{A541429C-733C-4B3C-9502-EB3860692C1A}" destId="{21D4F75E-BFC2-4DF5-9C09-5DE4D1C51338}" srcOrd="1" destOrd="0" parTransId="{EB074CC4-E07D-4E37-B7A8-335521192905}" sibTransId="{594BB6B1-A799-4FC9-94D3-D3B6FB6C9BA3}"/>
    <dgm:cxn modelId="{BDDBFC90-6A60-4DCF-BA58-CA8B56BEE578}" type="presOf" srcId="{21D4F75E-BFC2-4DF5-9C09-5DE4D1C51338}" destId="{5BEF02D8-6676-49E7-9441-D93D18838C43}" srcOrd="0" destOrd="0" presId="urn:microsoft.com/office/officeart/2005/8/layout/vList3"/>
    <dgm:cxn modelId="{B99D4345-F94B-4853-BE3B-345AE67354E8}" type="presOf" srcId="{B6BE0941-B6E5-4248-83B9-9E40EA6B12A3}" destId="{CB75F21C-D697-4546-B77D-9BEF3B9F53E5}" srcOrd="0" destOrd="0" presId="urn:microsoft.com/office/officeart/2005/8/layout/vList3"/>
    <dgm:cxn modelId="{FF54FA68-C015-4C3F-A878-8E0F95BCED2B}" srcId="{A541429C-733C-4B3C-9502-EB3860692C1A}" destId="{B6BE0941-B6E5-4248-83B9-9E40EA6B12A3}" srcOrd="0" destOrd="0" parTransId="{48E52A2D-C6F0-4CF5-8A31-3CC060B5901D}" sibTransId="{328603FA-C8C1-4D25-A942-09C06D7B1B52}"/>
    <dgm:cxn modelId="{9C113A67-2B28-4787-811B-E8F167A63F37}" type="presOf" srcId="{A541429C-733C-4B3C-9502-EB3860692C1A}" destId="{ED249BF3-63F5-4116-968D-2A0760EE467B}" srcOrd="0" destOrd="0" presId="urn:microsoft.com/office/officeart/2005/8/layout/vList3"/>
    <dgm:cxn modelId="{528C30E3-02FF-46CB-A562-D805E5BAC5E9}" type="presOf" srcId="{61298E46-56B9-4319-B83A-7EEBE762374A}" destId="{BB354C71-1BD4-4355-920E-973508949580}" srcOrd="0" destOrd="0" presId="urn:microsoft.com/office/officeart/2005/8/layout/vList3"/>
    <dgm:cxn modelId="{BCB86A8B-4BC5-4950-81FC-1EA5E587B183}" srcId="{A541429C-733C-4B3C-9502-EB3860692C1A}" destId="{04545BF8-6056-46A3-B848-4D50A23BD665}" srcOrd="2" destOrd="0" parTransId="{C9EB6947-2B9F-47F6-954E-28AEBDF4A90F}" sibTransId="{8557335B-0DA7-4109-8072-F94DD58C44D8}"/>
    <dgm:cxn modelId="{F31DD9C2-CC62-492B-BEBF-B0FDB6725591}" type="presOf" srcId="{04545BF8-6056-46A3-B848-4D50A23BD665}" destId="{117FA132-8783-4A9C-A5EA-71ECAFC00107}" srcOrd="0" destOrd="0" presId="urn:microsoft.com/office/officeart/2005/8/layout/vList3"/>
    <dgm:cxn modelId="{53CE70B7-1B1E-4DFF-97FF-4EF89DA5AC4D}" type="presParOf" srcId="{ED249BF3-63F5-4116-968D-2A0760EE467B}" destId="{F7F316A1-0E19-4D5F-95CE-6F1F715EDFD3}" srcOrd="0" destOrd="0" presId="urn:microsoft.com/office/officeart/2005/8/layout/vList3"/>
    <dgm:cxn modelId="{36415BEA-3CAB-4353-B149-4AF5F0E36EAC}" type="presParOf" srcId="{F7F316A1-0E19-4D5F-95CE-6F1F715EDFD3}" destId="{75C45B1D-CA1B-4EFE-AC95-A68C56828DB7}" srcOrd="0" destOrd="0" presId="urn:microsoft.com/office/officeart/2005/8/layout/vList3"/>
    <dgm:cxn modelId="{A4F1A32E-9A5E-4C82-A220-B6B0CA926C4B}" type="presParOf" srcId="{F7F316A1-0E19-4D5F-95CE-6F1F715EDFD3}" destId="{CB75F21C-D697-4546-B77D-9BEF3B9F53E5}" srcOrd="1" destOrd="0" presId="urn:microsoft.com/office/officeart/2005/8/layout/vList3"/>
    <dgm:cxn modelId="{04D00F8D-9193-4496-93A8-81A14AD3AAF6}" type="presParOf" srcId="{ED249BF3-63F5-4116-968D-2A0760EE467B}" destId="{851A56F6-60D5-44B0-B3B0-DE7F8A967234}" srcOrd="1" destOrd="0" presId="urn:microsoft.com/office/officeart/2005/8/layout/vList3"/>
    <dgm:cxn modelId="{ED579841-0264-4A5B-B2BC-F00B36C914CE}" type="presParOf" srcId="{ED249BF3-63F5-4116-968D-2A0760EE467B}" destId="{D6780B33-E234-4B87-B008-C0CD9E5BC115}" srcOrd="2" destOrd="0" presId="urn:microsoft.com/office/officeart/2005/8/layout/vList3"/>
    <dgm:cxn modelId="{DF403777-8463-4630-8015-E40D2DF16CA5}" type="presParOf" srcId="{D6780B33-E234-4B87-B008-C0CD9E5BC115}" destId="{B832E8AF-543A-4BF1-9B8E-91A96A650D33}" srcOrd="0" destOrd="0" presId="urn:microsoft.com/office/officeart/2005/8/layout/vList3"/>
    <dgm:cxn modelId="{5D705357-2017-4BFB-9572-02CCA9E122A3}" type="presParOf" srcId="{D6780B33-E234-4B87-B008-C0CD9E5BC115}" destId="{5BEF02D8-6676-49E7-9441-D93D18838C43}" srcOrd="1" destOrd="0" presId="urn:microsoft.com/office/officeart/2005/8/layout/vList3"/>
    <dgm:cxn modelId="{24D22B11-F2B6-4877-B786-7931A54AFC84}" type="presParOf" srcId="{ED249BF3-63F5-4116-968D-2A0760EE467B}" destId="{81C8AE25-F2BB-4BCC-B625-B34D73A5DBF8}" srcOrd="3" destOrd="0" presId="urn:microsoft.com/office/officeart/2005/8/layout/vList3"/>
    <dgm:cxn modelId="{E5BBC031-4D97-4D79-B407-0D3EFE850345}" type="presParOf" srcId="{ED249BF3-63F5-4116-968D-2A0760EE467B}" destId="{2DF591E1-1D37-4D98-B719-C06CF9DB1644}" srcOrd="4" destOrd="0" presId="urn:microsoft.com/office/officeart/2005/8/layout/vList3"/>
    <dgm:cxn modelId="{4155E209-8136-48B4-9F55-8A487D6FDD63}" type="presParOf" srcId="{2DF591E1-1D37-4D98-B719-C06CF9DB1644}" destId="{477A698F-9880-4732-AB07-8BA6722B3C7C}" srcOrd="0" destOrd="0" presId="urn:microsoft.com/office/officeart/2005/8/layout/vList3"/>
    <dgm:cxn modelId="{2E6D9237-FE0C-48D1-A7DB-EEF9C50195EB}" type="presParOf" srcId="{2DF591E1-1D37-4D98-B719-C06CF9DB1644}" destId="{117FA132-8783-4A9C-A5EA-71ECAFC00107}" srcOrd="1" destOrd="0" presId="urn:microsoft.com/office/officeart/2005/8/layout/vList3"/>
    <dgm:cxn modelId="{8C8304BD-48CF-4CA1-B8B8-46FDA99574D2}" type="presParOf" srcId="{ED249BF3-63F5-4116-968D-2A0760EE467B}" destId="{71716470-21D5-4E9D-AFA4-46A3E5B60D9C}" srcOrd="5" destOrd="0" presId="urn:microsoft.com/office/officeart/2005/8/layout/vList3"/>
    <dgm:cxn modelId="{6018C5E2-9045-40E1-B497-BF4A3448BED8}" type="presParOf" srcId="{ED249BF3-63F5-4116-968D-2A0760EE467B}" destId="{EF62D6DA-6308-4B86-A4B2-2923541F407B}" srcOrd="6" destOrd="0" presId="urn:microsoft.com/office/officeart/2005/8/layout/vList3"/>
    <dgm:cxn modelId="{84A5FCC2-BFE6-4859-AB64-5F928FB4D519}" type="presParOf" srcId="{EF62D6DA-6308-4B86-A4B2-2923541F407B}" destId="{439DC768-7991-42D0-9EA7-9D8EF12A9CC6}" srcOrd="0" destOrd="0" presId="urn:microsoft.com/office/officeart/2005/8/layout/vList3"/>
    <dgm:cxn modelId="{E8270F6A-916F-44A8-B4D6-1E6A6AF4A25E}" type="presParOf" srcId="{EF62D6DA-6308-4B86-A4B2-2923541F407B}" destId="{BB354C71-1BD4-4355-920E-9735089495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F5BF49-8A1A-4BDE-982D-2502FA0ECBBB}">
      <dsp:nvSpPr>
        <dsp:cNvPr id="0" name=""/>
        <dsp:cNvSpPr/>
      </dsp:nvSpPr>
      <dsp:spPr>
        <a:xfrm>
          <a:off x="3780982" y="2355254"/>
          <a:ext cx="1974031" cy="939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214"/>
              </a:lnTo>
              <a:lnTo>
                <a:pt x="1974031" y="640214"/>
              </a:lnTo>
              <a:lnTo>
                <a:pt x="1974031" y="9394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5A3B4-BC0E-4D18-812A-24B706699ACB}">
      <dsp:nvSpPr>
        <dsp:cNvPr id="0" name=""/>
        <dsp:cNvSpPr/>
      </dsp:nvSpPr>
      <dsp:spPr>
        <a:xfrm>
          <a:off x="1806950" y="2355254"/>
          <a:ext cx="1974031" cy="939459"/>
        </a:xfrm>
        <a:custGeom>
          <a:avLst/>
          <a:gdLst/>
          <a:ahLst/>
          <a:cxnLst/>
          <a:rect l="0" t="0" r="0" b="0"/>
          <a:pathLst>
            <a:path>
              <a:moveTo>
                <a:pt x="1974031" y="0"/>
              </a:moveTo>
              <a:lnTo>
                <a:pt x="1974031" y="640214"/>
              </a:lnTo>
              <a:lnTo>
                <a:pt x="0" y="640214"/>
              </a:lnTo>
              <a:lnTo>
                <a:pt x="0" y="9394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76B4C-8237-4167-9389-A796F253A6FF}">
      <dsp:nvSpPr>
        <dsp:cNvPr id="0" name=""/>
        <dsp:cNvSpPr/>
      </dsp:nvSpPr>
      <dsp:spPr>
        <a:xfrm>
          <a:off x="1956643" y="1750"/>
          <a:ext cx="3648678" cy="2353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00AC0-A6EE-4EA0-8771-4C2645BEAAA9}">
      <dsp:nvSpPr>
        <dsp:cNvPr id="0" name=""/>
        <dsp:cNvSpPr/>
      </dsp:nvSpPr>
      <dsp:spPr>
        <a:xfrm>
          <a:off x="2315558" y="342719"/>
          <a:ext cx="3648678" cy="2353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Исследовательская  деятельность в школе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5558" y="342719"/>
        <a:ext cx="3648678" cy="2353504"/>
      </dsp:txXfrm>
    </dsp:sp>
    <dsp:sp modelId="{BA13975D-6EBE-4FD2-AAD6-85958ECA8439}">
      <dsp:nvSpPr>
        <dsp:cNvPr id="0" name=""/>
        <dsp:cNvSpPr/>
      </dsp:nvSpPr>
      <dsp:spPr>
        <a:xfrm>
          <a:off x="191833" y="3294714"/>
          <a:ext cx="3230233" cy="2051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BD1CC-E58F-47A9-B2F2-E9526DFF9A53}">
      <dsp:nvSpPr>
        <dsp:cNvPr id="0" name=""/>
        <dsp:cNvSpPr/>
      </dsp:nvSpPr>
      <dsp:spPr>
        <a:xfrm>
          <a:off x="550748" y="3635683"/>
          <a:ext cx="3230233" cy="2051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Урочная </a:t>
          </a:r>
          <a:endParaRPr lang="ru-RU" sz="3000" kern="1200" dirty="0"/>
        </a:p>
      </dsp:txBody>
      <dsp:txXfrm>
        <a:off x="550748" y="3635683"/>
        <a:ext cx="3230233" cy="2051198"/>
      </dsp:txXfrm>
    </dsp:sp>
    <dsp:sp modelId="{82A1A0EA-F854-42D2-94A0-A982B708AA8F}">
      <dsp:nvSpPr>
        <dsp:cNvPr id="0" name=""/>
        <dsp:cNvSpPr/>
      </dsp:nvSpPr>
      <dsp:spPr>
        <a:xfrm>
          <a:off x="4139897" y="3294714"/>
          <a:ext cx="3230233" cy="2051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944F7-742A-43C5-9FFE-ABBECF6A580E}">
      <dsp:nvSpPr>
        <dsp:cNvPr id="0" name=""/>
        <dsp:cNvSpPr/>
      </dsp:nvSpPr>
      <dsp:spPr>
        <a:xfrm>
          <a:off x="4498812" y="3635683"/>
          <a:ext cx="3230233" cy="2051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Внеурочная</a:t>
          </a:r>
          <a:endParaRPr lang="ru-RU" sz="3000" kern="1200" dirty="0"/>
        </a:p>
      </dsp:txBody>
      <dsp:txXfrm>
        <a:off x="4498812" y="3635683"/>
        <a:ext cx="3230233" cy="20511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5F21C-D697-4546-B77D-9BEF3B9F53E5}">
      <dsp:nvSpPr>
        <dsp:cNvPr id="0" name=""/>
        <dsp:cNvSpPr/>
      </dsp:nvSpPr>
      <dsp:spPr>
        <a:xfrm rot="10800000">
          <a:off x="1515300" y="1597"/>
          <a:ext cx="4980073" cy="10436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23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Диагностика</a:t>
          </a:r>
          <a:endParaRPr lang="ru-RU" sz="3000" kern="1200" dirty="0"/>
        </a:p>
      </dsp:txBody>
      <dsp:txXfrm rot="10800000">
        <a:off x="1515300" y="1597"/>
        <a:ext cx="4980073" cy="1043682"/>
      </dsp:txXfrm>
    </dsp:sp>
    <dsp:sp modelId="{75C45B1D-CA1B-4EFE-AC95-A68C56828DB7}">
      <dsp:nvSpPr>
        <dsp:cNvPr id="0" name=""/>
        <dsp:cNvSpPr/>
      </dsp:nvSpPr>
      <dsp:spPr>
        <a:xfrm>
          <a:off x="993458" y="1597"/>
          <a:ext cx="1043682" cy="104368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EF02D8-6676-49E7-9441-D93D18838C43}">
      <dsp:nvSpPr>
        <dsp:cNvPr id="0" name=""/>
        <dsp:cNvSpPr/>
      </dsp:nvSpPr>
      <dsp:spPr>
        <a:xfrm rot="10800000">
          <a:off x="1515300" y="1356827"/>
          <a:ext cx="4980073" cy="10436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23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Выбор актуальной темы </a:t>
          </a:r>
          <a:endParaRPr lang="ru-RU" sz="3000" kern="1200" dirty="0"/>
        </a:p>
      </dsp:txBody>
      <dsp:txXfrm rot="10800000">
        <a:off x="1515300" y="1356827"/>
        <a:ext cx="4980073" cy="1043682"/>
      </dsp:txXfrm>
    </dsp:sp>
    <dsp:sp modelId="{B832E8AF-543A-4BF1-9B8E-91A96A650D33}">
      <dsp:nvSpPr>
        <dsp:cNvPr id="0" name=""/>
        <dsp:cNvSpPr/>
      </dsp:nvSpPr>
      <dsp:spPr>
        <a:xfrm>
          <a:off x="993458" y="1356827"/>
          <a:ext cx="1043682" cy="104368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7FA132-8783-4A9C-A5EA-71ECAFC00107}">
      <dsp:nvSpPr>
        <dsp:cNvPr id="0" name=""/>
        <dsp:cNvSpPr/>
      </dsp:nvSpPr>
      <dsp:spPr>
        <a:xfrm rot="10800000">
          <a:off x="1515300" y="2712057"/>
          <a:ext cx="4980073" cy="10436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23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Выполнение работы</a:t>
          </a:r>
          <a:endParaRPr lang="ru-RU" sz="3000" kern="1200" dirty="0"/>
        </a:p>
      </dsp:txBody>
      <dsp:txXfrm rot="10800000">
        <a:off x="1515300" y="2712057"/>
        <a:ext cx="4980073" cy="1043682"/>
      </dsp:txXfrm>
    </dsp:sp>
    <dsp:sp modelId="{477A698F-9880-4732-AB07-8BA6722B3C7C}">
      <dsp:nvSpPr>
        <dsp:cNvPr id="0" name=""/>
        <dsp:cNvSpPr/>
      </dsp:nvSpPr>
      <dsp:spPr>
        <a:xfrm>
          <a:off x="993458" y="2712057"/>
          <a:ext cx="1043682" cy="104368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354C71-1BD4-4355-920E-973508949580}">
      <dsp:nvSpPr>
        <dsp:cNvPr id="0" name=""/>
        <dsp:cNvSpPr/>
      </dsp:nvSpPr>
      <dsp:spPr>
        <a:xfrm rot="10800000">
          <a:off x="1515300" y="4067287"/>
          <a:ext cx="4980073" cy="10436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23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Защита</a:t>
          </a:r>
          <a:endParaRPr lang="ru-RU" sz="3000" kern="1200" dirty="0"/>
        </a:p>
      </dsp:txBody>
      <dsp:txXfrm rot="10800000">
        <a:off x="1515300" y="4067287"/>
        <a:ext cx="4980073" cy="1043682"/>
      </dsp:txXfrm>
    </dsp:sp>
    <dsp:sp modelId="{439DC768-7991-42D0-9EA7-9D8EF12A9CC6}">
      <dsp:nvSpPr>
        <dsp:cNvPr id="0" name=""/>
        <dsp:cNvSpPr/>
      </dsp:nvSpPr>
      <dsp:spPr>
        <a:xfrm>
          <a:off x="993458" y="4067287"/>
          <a:ext cx="1043682" cy="104368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19443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43608" y="2780928"/>
            <a:ext cx="403244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Поисково-исследовательская и проектная деятельность учащихся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0022" y="188640"/>
            <a:ext cx="4712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Доклад  на тему: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Тот, кто совершает открытие,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Видит то, что видят все, но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Думает то, что никому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приходит в голову.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11560" y="3356992"/>
            <a:ext cx="8028384" cy="16312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Научно-исследовательская деятельности в школе - это не только способ расширить свой кругозор, углубить знания по предмету, но и возможность определить свою способность проводить научное исследование, проверить себя в умении выступать в незнакомой обстановке.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2376264" cy="2376264"/>
          </a:xfrm>
          <a:prstGeom prst="rect">
            <a:avLst/>
          </a:prstGeom>
          <a:noFill/>
        </p:spPr>
      </p:pic>
      <p:pic>
        <p:nvPicPr>
          <p:cNvPr id="14344" name="Picture 8" descr="ÐÐ°ÑÑÐ¸Ð½ÐºÐ¸ Ð¿Ð¾ Ð·Ð°Ð¿ÑÐ¾ÑÑ Ð¿ÑÐ¾ÐµÐºÑÐ½Ð°Ñ Ð´ÐµÑÑÐµÐ»ÑÐ½Ð¾ÑÑÑ Ð¿Ð½Ð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209499"/>
            <a:ext cx="1386086" cy="164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548680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7164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состоит из нескольких этапов: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1124744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2195736" y="141277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195736" y="27089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2195736" y="40770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2195736" y="53732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640"/>
            <a:ext cx="88924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проектом и последовательность 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908720"/>
          <a:ext cx="8208911" cy="4845574"/>
        </p:xfrm>
        <a:graphic>
          <a:graphicData uri="http://schemas.openxmlformats.org/drawingml/2006/table">
            <a:tbl>
              <a:tblPr/>
              <a:tblGrid>
                <a:gridCol w="2051585"/>
                <a:gridCol w="2052442"/>
                <a:gridCol w="2052442"/>
                <a:gridCol w="2052442"/>
              </a:tblGrid>
              <a:tr h="109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Этапы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Деятельность учащихся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5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Целеполагание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Определить темы, выявление одной или нескольких проблем. Выбор рабочих групп.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Уточняют информацию, обсуждают задание, выявляют проблемы.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Мотивирует учащихся, объясняет цели, наблюдает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Планирование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проблемы выдвижение гипотез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Выдвигают обоснование каждой из  гипотез, формируют задачи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Помогает в анализе и синтезе, наблюдает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Выбор методов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Обсуждение методов проверки принятых гипотез, возможных источников информации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Обсуждают методы проверки принятых гипотез, выбирают оптимальный вариант, определяют источники информации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Наблюдает, консультирует, советует (по просьбе)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Выполнение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Поиск необходимой информации, подтверждающей или опровергающей гипотезу. Выполнение проекта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Работают с информацией, синтезируют и анализируют идеи, проводят исследование, оформляют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Наблюдает, направляет процесс анализа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 Защита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Представление результатов проектирования. Оценка результатов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Защищают проект, участвуют в коллективной оценке результатов деятельности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Участвуют в коллективном анализе и оценке результатов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4018" t="2310" r="13295" b="8571"/>
          <a:stretch>
            <a:fillRect/>
          </a:stretch>
        </p:blipFill>
        <p:spPr bwMode="auto">
          <a:xfrm>
            <a:off x="395536" y="404664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121" y="260648"/>
            <a:ext cx="90138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проектной деятельности учащихся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предмету информатика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987377" cy="2232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1520" y="3789040"/>
            <a:ext cx="3419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Научный проект «Влияние электромагнитных  излучений монитора 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компьютера  и телевизора на здоровье человека»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место,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Тортаев Д., 2010 год</a:t>
            </a: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293511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451304" y="3861048"/>
            <a:ext cx="4692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Научный проект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New media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и печатные издания: за и против»,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область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место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Матвеев Р., 2015 год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uralsk\Desktop\Медиа проекты\фото для проекта\IMG_20180307_12011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09120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940152" y="5733256"/>
            <a:ext cx="2981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Научный проект «Электронное портфолио ученика»,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область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место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Орешин В., 2018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327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</dc:creator>
  <cp:lastModifiedBy>User</cp:lastModifiedBy>
  <cp:revision>6</cp:revision>
  <dcterms:created xsi:type="dcterms:W3CDTF">2018-04-06T08:44:33Z</dcterms:created>
  <dcterms:modified xsi:type="dcterms:W3CDTF">2018-04-06T09:42:05Z</dcterms:modified>
</cp:coreProperties>
</file>