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8" r:id="rId9"/>
    <p:sldId id="263" r:id="rId10"/>
    <p:sldId id="266" r:id="rId11"/>
    <p:sldId id="264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F8AA1-64DC-44AF-9609-4F9651578BB7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A9740-5C50-4719-955A-51D028F75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9740-5C50-4719-955A-51D028F757C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9740-5C50-4719-955A-51D028F757C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9740-5C50-4719-955A-51D028F757C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9740-5C50-4719-955A-51D028F757C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9740-5C50-4719-955A-51D028F757C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9740-5C50-4719-955A-51D028F757C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9740-5C50-4719-955A-51D028F757C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9740-5C50-4719-955A-51D028F757C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45;&#1052;&#1062;%202018\&#1091;&#1088;&#1086;&#1082;%20&#1084;&#1086;&#1081;%202018%20&#1075;&#1086;&#1090;&#1086;&#1074;\&#1055;&#1088;&#1086;&#1093;&#1086;&#1078;&#1076;&#1077;&#1085;&#1080;&#1077;%20&#1083;&#1072;&#1073;&#1080;&#1088;&#1080;&#1085;&#1090;&#1072;%20arduino%20&#1088;&#1086;&#1073;&#1086;&#1090;&#1086;&#1084;%20(Passing%20of%20a%20labyrinth%20of%20arduino%20robot).mp4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amelayer.ru/logicheskie-igry/labirint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45;&#1052;&#1062;%202018\&#1091;&#1088;&#1086;&#1082;%20&#1084;&#1086;&#1081;%202018%20&#1075;&#1086;&#1090;&#1086;&#1074;\&#1060;&#1080;&#1079;&#1084;&#1080;&#1085;&#1091;&#1090;&#1082;&#1072;%20&#1079;&#1072;%20%20&#1087;&#1072;&#1088;&#1090;&#1086;&#1081;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слайдов лабири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136" y="4797152"/>
            <a:ext cx="3347864" cy="20608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7613" y="5445224"/>
            <a:ext cx="43663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Проверка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омашнего задания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 слайдов лабири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650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2564904"/>
            <a:ext cx="187220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 l="8688" t="28244" r="34394" b="20271"/>
          <a:stretch>
            <a:fillRect/>
          </a:stretch>
        </p:blipFill>
        <p:spPr bwMode="auto">
          <a:xfrm>
            <a:off x="1259632" y="476672"/>
            <a:ext cx="6334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37170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(индивидуальная работа)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509120"/>
            <a:ext cx="604867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1) Вперед на  3 шага</a:t>
            </a:r>
          </a:p>
          <a:p>
            <a:pPr algn="ctr"/>
            <a:r>
              <a:rPr lang="ru-RU" sz="2400" b="1" dirty="0" smtClean="0"/>
              <a:t>2) Повернуть налево</a:t>
            </a:r>
          </a:p>
          <a:p>
            <a:pPr algn="ctr"/>
            <a:r>
              <a:rPr lang="ru-RU" sz="2400" b="1" dirty="0" smtClean="0"/>
              <a:t>3) Вперед на 4 шага</a:t>
            </a:r>
          </a:p>
          <a:p>
            <a:pPr algn="ctr"/>
            <a:r>
              <a:rPr lang="ru-RU" sz="2400" b="1" dirty="0" smtClean="0"/>
              <a:t>4) Повернуть направо</a:t>
            </a:r>
          </a:p>
          <a:p>
            <a:pPr algn="ctr"/>
            <a:r>
              <a:rPr lang="ru-RU" sz="2400" b="1" dirty="0" smtClean="0"/>
              <a:t>5) Вперед на 2 шага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 слайдов лабири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650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2564904"/>
            <a:ext cx="187220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428604"/>
            <a:ext cx="28922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Деление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группы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5000628" y="2643182"/>
            <a:ext cx="4000528" cy="40005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Врач</a:t>
            </a:r>
          </a:p>
          <a:p>
            <a:pPr algn="ctr"/>
            <a:r>
              <a:rPr lang="ru-RU" sz="6000" dirty="0" smtClean="0"/>
              <a:t>Шахтер</a:t>
            </a:r>
          </a:p>
          <a:p>
            <a:pPr algn="ctr"/>
            <a:r>
              <a:rPr lang="ru-RU" sz="6000" dirty="0" smtClean="0"/>
              <a:t>Учитель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29309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Исполнитель алгоритма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851920" y="4509120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 слайдов лабири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650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2564904"/>
            <a:ext cx="187220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03848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(работа в группе )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l="9014" t="36896" r="30176" b="8397"/>
          <a:stretch>
            <a:fillRect/>
          </a:stretch>
        </p:blipFill>
        <p:spPr bwMode="auto">
          <a:xfrm>
            <a:off x="755576" y="1268760"/>
            <a:ext cx="79208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3968" y="1772816"/>
            <a:ext cx="3744416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Начало</a:t>
            </a:r>
          </a:p>
          <a:p>
            <a:r>
              <a:rPr lang="ru-RU" dirty="0" smtClean="0"/>
              <a:t>Вперед 6 шагов</a:t>
            </a:r>
          </a:p>
          <a:p>
            <a:r>
              <a:rPr lang="ru-RU" dirty="0" smtClean="0"/>
              <a:t>Поворот налево</a:t>
            </a:r>
          </a:p>
          <a:p>
            <a:r>
              <a:rPr lang="ru-RU" dirty="0" smtClean="0"/>
              <a:t>Вперед 4 шага</a:t>
            </a:r>
          </a:p>
          <a:p>
            <a:r>
              <a:rPr lang="ru-RU" dirty="0" smtClean="0"/>
              <a:t>Поворот налево</a:t>
            </a:r>
          </a:p>
          <a:p>
            <a:r>
              <a:rPr lang="ru-RU" dirty="0" smtClean="0"/>
              <a:t>Вперед 2 шага</a:t>
            </a:r>
          </a:p>
          <a:p>
            <a:r>
              <a:rPr lang="ru-RU" dirty="0" smtClean="0"/>
              <a:t>Поворот направо</a:t>
            </a:r>
          </a:p>
          <a:p>
            <a:r>
              <a:rPr lang="ru-RU" dirty="0" smtClean="0"/>
              <a:t>Вперед 4 шага</a:t>
            </a:r>
          </a:p>
          <a:p>
            <a:r>
              <a:rPr lang="ru-RU" dirty="0" smtClean="0"/>
              <a:t>Поворот направо</a:t>
            </a:r>
          </a:p>
          <a:p>
            <a:r>
              <a:rPr lang="ru-RU" dirty="0" smtClean="0"/>
              <a:t>Вперед  4 шага</a:t>
            </a:r>
          </a:p>
          <a:p>
            <a:r>
              <a:rPr lang="ru-RU" dirty="0" smtClean="0"/>
              <a:t>Поворот налево</a:t>
            </a:r>
          </a:p>
          <a:p>
            <a:r>
              <a:rPr lang="ru-RU" dirty="0" smtClean="0"/>
              <a:t>Вперед 1 шаг</a:t>
            </a:r>
          </a:p>
          <a:p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 слайдов лабири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650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2564904"/>
            <a:ext cx="187220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35696" y="4077072"/>
          <a:ext cx="5688632" cy="1913362"/>
        </p:xfrm>
        <a:graphic>
          <a:graphicData uri="http://schemas.openxmlformats.org/drawingml/2006/table">
            <a:tbl>
              <a:tblPr/>
              <a:tblGrid>
                <a:gridCol w="1896210"/>
                <a:gridCol w="1690710"/>
                <a:gridCol w="2101712"/>
              </a:tblGrid>
              <a:tr h="354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ПЛЮС (+)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МИНУС(-)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ИНТЕРЕСНО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05479" y="2708920"/>
            <a:ext cx="3415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1520" y="404664"/>
            <a:ext cx="5832648" cy="864096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Что такое алгоритм?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899592" y="3501008"/>
            <a:ext cx="7632848" cy="1224136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Кто является исполнителем алгоритма?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2053" name="Picture 5" descr="Картинки по запросу робот и человек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1584176" cy="1801086"/>
          </a:xfrm>
          <a:prstGeom prst="rect">
            <a:avLst/>
          </a:prstGeom>
          <a:noFill/>
        </p:spPr>
      </p:pic>
      <p:pic>
        <p:nvPicPr>
          <p:cNvPr id="2055" name="Picture 7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4553744"/>
            <a:ext cx="2304256" cy="2304256"/>
          </a:xfrm>
          <a:prstGeom prst="rect">
            <a:avLst/>
          </a:prstGeom>
          <a:noFill/>
        </p:spPr>
      </p:pic>
      <p:pic>
        <p:nvPicPr>
          <p:cNvPr id="15362" name="Picture 2" descr="Картинки по запросу алгоритм пн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249892"/>
            <a:ext cx="2962161" cy="2186029"/>
          </a:xfrm>
          <a:prstGeom prst="rect">
            <a:avLst/>
          </a:prstGeom>
          <a:noFill/>
        </p:spPr>
      </p:pic>
      <p:pic>
        <p:nvPicPr>
          <p:cNvPr id="15364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869160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11560" y="548680"/>
            <a:ext cx="7776864" cy="936104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Назовите виды  исполнителя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907704" y="3429000"/>
            <a:ext cx="6984776" cy="936104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Перечислите виды алгоритмов</a:t>
            </a:r>
          </a:p>
        </p:txBody>
      </p:sp>
      <p:pic>
        <p:nvPicPr>
          <p:cNvPr id="2057" name="Picture 9" descr="Картинки по запросу музыкальный центр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168352" cy="3168352"/>
          </a:xfrm>
          <a:prstGeom prst="rect">
            <a:avLst/>
          </a:prstGeom>
          <a:noFill/>
        </p:spPr>
      </p:pic>
      <p:pic>
        <p:nvPicPr>
          <p:cNvPr id="2059" name="Picture 11" descr="Картинки по запросу певица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40152" y="1556792"/>
            <a:ext cx="1957908" cy="1875248"/>
          </a:xfrm>
          <a:prstGeom prst="rect">
            <a:avLst/>
          </a:prstGeom>
          <a:noFill/>
        </p:spPr>
      </p:pic>
      <p:pic>
        <p:nvPicPr>
          <p:cNvPr id="2061" name="Picture 13" descr="Картинки по запросу линейный алгоритм пн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1800200" cy="2251644"/>
          </a:xfrm>
          <a:prstGeom prst="rect">
            <a:avLst/>
          </a:prstGeom>
          <a:noFill/>
        </p:spPr>
      </p:pic>
      <p:pic>
        <p:nvPicPr>
          <p:cNvPr id="2063" name="Picture 15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653136"/>
            <a:ext cx="3301288" cy="1872208"/>
          </a:xfrm>
          <a:prstGeom prst="rect">
            <a:avLst/>
          </a:prstGeom>
          <a:noFill/>
        </p:spPr>
      </p:pic>
      <p:pic>
        <p:nvPicPr>
          <p:cNvPr id="2065" name="Picture 17" descr="Картинки по запросу циклический  алгоритм пнг"/>
          <p:cNvPicPr>
            <a:picLocks noChangeAspect="1" noChangeArrowheads="1"/>
          </p:cNvPicPr>
          <p:nvPr/>
        </p:nvPicPr>
        <p:blipFill>
          <a:blip r:embed="rId7" cstate="print"/>
          <a:srcRect l="20667" t="27517" r="18419" b="4415"/>
          <a:stretch>
            <a:fillRect/>
          </a:stretch>
        </p:blipFill>
        <p:spPr bwMode="auto">
          <a:xfrm>
            <a:off x="6588224" y="4581128"/>
            <a:ext cx="2293531" cy="192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67544" y="332656"/>
            <a:ext cx="8208912" cy="864096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Назовите способы представления алгоритмов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Картинки по запросу картинка человек говор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2304256" cy="2411431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блок схема разветвляющийся алгоритм пнг"/>
          <p:cNvPicPr>
            <a:picLocks noChangeAspect="1" noChangeArrowheads="1"/>
          </p:cNvPicPr>
          <p:nvPr/>
        </p:nvPicPr>
        <p:blipFill>
          <a:blip r:embed="rId4" cstate="print"/>
          <a:srcRect l="17225" r="13875"/>
          <a:stretch>
            <a:fillRect/>
          </a:stretch>
        </p:blipFill>
        <p:spPr bwMode="auto">
          <a:xfrm>
            <a:off x="2411760" y="2564904"/>
            <a:ext cx="4158827" cy="3392389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 r="79804" b="46234"/>
          <a:stretch>
            <a:fillRect/>
          </a:stretch>
        </p:blipFill>
        <p:spPr bwMode="auto">
          <a:xfrm>
            <a:off x="6786583" y="3140968"/>
            <a:ext cx="235741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 слайдов лабири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6504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476672"/>
            <a:ext cx="525658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идеоролик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Прохождение лабиринта arduino роботом (Passing of a labyrinth of arduino robo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700808"/>
            <a:ext cx="6552728" cy="491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 слайдов лабири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650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2564904"/>
            <a:ext cx="187220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52936"/>
            <a:ext cx="88813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Лабиринт. Создание алгоритма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поиска путей из лабиринта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828" y="4941168"/>
            <a:ext cx="90081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 знать понятие «лабиринт», создавать лабиринт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алгоритм выхода из него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 слайдов лабири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650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2564904"/>
            <a:ext cx="187220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14818"/>
            <a:ext cx="84457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Лабиринт – сложная структура,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состоящая из запутанных путей к выходу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5929330"/>
            <a:ext cx="8190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http://gamelayer.ru/logicheskie-igry/labirinty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ncient-wisdom.com/Images/countries/Egyptian%20pics/Athanasius%20Kircher%20labryn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6096000" cy="25241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95936" y="764704"/>
            <a:ext cx="2321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 тысяч кв.м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88640"/>
            <a:ext cx="46762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Построен в 2030 году  до н.э.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4" name="Picture 6" descr="http://xn--80aaexmvmj.xn--p1ai/wp-content/uploads/2017/01/dlya-detej-kartinki-labirint-iz-bukv-besplat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6632"/>
            <a:ext cx="1674186" cy="2232248"/>
          </a:xfrm>
          <a:prstGeom prst="rect">
            <a:avLst/>
          </a:prstGeom>
          <a:noFill/>
        </p:spPr>
      </p:pic>
      <p:pic>
        <p:nvPicPr>
          <p:cNvPr id="2058" name="Picture 10" descr="https://www.pehub.com/wp-content/uploads/abacus-attachments/Assets/web/x/n/a/dreamstime_xxl_3096080-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4464496" cy="2484277"/>
          </a:xfrm>
          <a:prstGeom prst="rect">
            <a:avLst/>
          </a:prstGeom>
          <a:noFill/>
        </p:spPr>
      </p:pic>
      <p:pic>
        <p:nvPicPr>
          <p:cNvPr id="2060" name="Picture 12" descr="http://seeandgo.ru/wp-content/uploads/2014/05/58e4e_l-300x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275982"/>
            <a:ext cx="3168352" cy="2376264"/>
          </a:xfrm>
          <a:prstGeom prst="rect">
            <a:avLst/>
          </a:prstGeom>
          <a:noFill/>
        </p:spPr>
      </p:pic>
      <p:pic>
        <p:nvPicPr>
          <p:cNvPr id="2056" name="Picture 8" descr="http://mamaskoro.ru/wp-content/uploads/2015/04/wpid-labirinty-dlya-detey_i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132856"/>
            <a:ext cx="1763688" cy="2448892"/>
          </a:xfrm>
          <a:prstGeom prst="rect">
            <a:avLst/>
          </a:prstGeom>
          <a:noFill/>
        </p:spPr>
      </p:pic>
      <p:pic>
        <p:nvPicPr>
          <p:cNvPr id="2062" name="Picture 14" descr="https://img.tourister.ru/files/1/1/5/8/4/2/8/9/clones/900_900_fix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620688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 слайдов лабирин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60032" cy="3650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2564904"/>
            <a:ext cx="187220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60648"/>
            <a:ext cx="4498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Физминутка за  парто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9632" y="1196752"/>
            <a:ext cx="7104789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161</Words>
  <Application>Microsoft Office PowerPoint</Application>
  <PresentationFormat>Экран (4:3)</PresentationFormat>
  <Paragraphs>59</Paragraphs>
  <Slides>13</Slides>
  <Notes>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</dc:creator>
  <cp:lastModifiedBy>User</cp:lastModifiedBy>
  <cp:revision>23</cp:revision>
  <dcterms:created xsi:type="dcterms:W3CDTF">2018-01-21T13:52:50Z</dcterms:created>
  <dcterms:modified xsi:type="dcterms:W3CDTF">2018-01-27T02:52:07Z</dcterms:modified>
</cp:coreProperties>
</file>