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930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938FC-954E-4CD4-AEF3-9D7340F673EA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9339-79D0-4432-B336-5BC2A12BAD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938FC-954E-4CD4-AEF3-9D7340F673EA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9339-79D0-4432-B336-5BC2A12BAD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1" y="366713"/>
            <a:ext cx="4476751" cy="7800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938FC-954E-4CD4-AEF3-9D7340F673EA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9339-79D0-4432-B336-5BC2A12BAD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938FC-954E-4CD4-AEF3-9D7340F673EA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9339-79D0-4432-B336-5BC2A12BAD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938FC-954E-4CD4-AEF3-9D7340F673EA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9339-79D0-4432-B336-5BC2A12BAD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052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938FC-954E-4CD4-AEF3-9D7340F673EA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9339-79D0-4432-B336-5BC2A12BAD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938FC-954E-4CD4-AEF3-9D7340F673EA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9339-79D0-4432-B336-5BC2A12BAD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938FC-954E-4CD4-AEF3-9D7340F673EA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9339-79D0-4432-B336-5BC2A12BAD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938FC-954E-4CD4-AEF3-9D7340F673EA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9339-79D0-4432-B336-5BC2A12BAD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938FC-954E-4CD4-AEF3-9D7340F673EA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9339-79D0-4432-B336-5BC2A12BAD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938FC-954E-4CD4-AEF3-9D7340F673EA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9339-79D0-4432-B336-5BC2A12BAD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938FC-954E-4CD4-AEF3-9D7340F673EA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69339-79D0-4432-B336-5BC2A12BAD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pic>
          <p:nvPicPr>
            <p:cNvPr id="9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t="2751"/>
            <a:stretch>
              <a:fillRect/>
            </a:stretch>
          </p:blipFill>
          <p:spPr bwMode="auto">
            <a:xfrm>
              <a:off x="-1" y="0"/>
              <a:ext cx="4331093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l="29063" t="2751"/>
            <a:stretch>
              <a:fillRect/>
            </a:stretch>
          </p:blipFill>
          <p:spPr bwMode="auto">
            <a:xfrm>
              <a:off x="4283968" y="0"/>
              <a:ext cx="309634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l="29063" t="2751"/>
            <a:stretch>
              <a:fillRect/>
            </a:stretch>
          </p:blipFill>
          <p:spPr bwMode="auto">
            <a:xfrm>
              <a:off x="7308304" y="0"/>
              <a:ext cx="1835696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2" name="Picture 2" descr="C:\Users\Администратор\Desktop\все док с раб стола\категория\эмблема школы-интерната.jpg"/>
          <p:cNvPicPr>
            <a:picLocks noChangeAspect="1" noChangeArrowheads="1"/>
          </p:cNvPicPr>
          <p:nvPr/>
        </p:nvPicPr>
        <p:blipFill>
          <a:blip r:embed="rId3" cstate="print"/>
          <a:srcRect l="15144" r="14815" b="6612"/>
          <a:stretch>
            <a:fillRect/>
          </a:stretch>
        </p:blipFill>
        <p:spPr bwMode="auto">
          <a:xfrm>
            <a:off x="7308304" y="476672"/>
            <a:ext cx="1584176" cy="1584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ÐÐ°ÑÑÐ¸Ð½ÐºÐ¸ Ð¿Ð¾ Ð·Ð°Ð¿ÑÐ¾ÑÑ ÑÑÑÐ°Ð½Ð¸ Ð¶Ð°Ò£ÒÑÑÑ ÑÐ¼Ð±Ð»ÐµÐ¼Ð°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08653"/>
            <a:ext cx="2880320" cy="1536171"/>
          </a:xfrm>
          <a:prstGeom prst="rect">
            <a:avLst/>
          </a:prstGeom>
          <a:noFill/>
        </p:spPr>
      </p:pic>
      <p:pic>
        <p:nvPicPr>
          <p:cNvPr id="5126" name="Picture 6" descr="C:\Users\Администратор\Desktop\фото\фото школы\IMG201708230954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36912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499992" y="3212976"/>
            <a:ext cx="446449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тарихы</a:t>
            </a:r>
            <a:endParaRPr lang="ru-RU" sz="3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История школы</a:t>
            </a:r>
          </a:p>
          <a:p>
            <a:pPr algn="ctr"/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The history of the school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5616" y="1340768"/>
            <a:ext cx="64087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latin typeface="Times New Roman" pitchFamily="18" charset="0"/>
                <a:cs typeface="Times New Roman" pitchFamily="18" charset="0"/>
              </a:rPr>
              <a:t>“Бурабай ауданы білім бөлімнің Щучинск қаласының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№10 </a:t>
            </a:r>
            <a:r>
              <a:rPr lang="kk-KZ" sz="1400" b="1" dirty="0" smtClean="0">
                <a:latin typeface="Times New Roman" pitchFamily="18" charset="0"/>
                <a:cs typeface="Times New Roman" pitchFamily="18" charset="0"/>
              </a:rPr>
              <a:t>жалпы түрдегі мектеп-интернаты КММ”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КГУ «Школа-интернат общего типа №10 города Щучинска отдела образования Бурабайского района»</a:t>
            </a:r>
          </a:p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State Establishment “Boarding-school of a common type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№10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kk-KZ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Burabaiski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region</a:t>
            </a:r>
            <a:r>
              <a:rPr lang="kk-KZ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pic>
          <p:nvPicPr>
            <p:cNvPr id="2050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t="2751"/>
            <a:stretch>
              <a:fillRect/>
            </a:stretch>
          </p:blipFill>
          <p:spPr bwMode="auto">
            <a:xfrm>
              <a:off x="-1" y="0"/>
              <a:ext cx="4331093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l="29063" t="2751"/>
            <a:stretch>
              <a:fillRect/>
            </a:stretch>
          </p:blipFill>
          <p:spPr bwMode="auto">
            <a:xfrm>
              <a:off x="4283968" y="0"/>
              <a:ext cx="309634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l="29063" t="2751"/>
            <a:stretch>
              <a:fillRect/>
            </a:stretch>
          </p:blipFill>
          <p:spPr bwMode="auto">
            <a:xfrm>
              <a:off x="7308304" y="0"/>
              <a:ext cx="1835696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2771800" y="548680"/>
            <a:ext cx="603650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Из истории…</a:t>
            </a:r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2453496"/>
            <a:ext cx="91440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История школы-интерната тесно связана с историей Целинной железной дороги. За период  своего существования школа меняла несколько раз свой статус.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Далекий 1956 год  ознаменован основанием средней школы-интерната № 3 ст. 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Курорт-Боровое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Карагандинской железной дороги на базе ранее существовавшего здесь ФЗУ, 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который располагался в учебном  корпусе, введённом в эксплуатацию в 1949 году.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1958 году школа стала называться средней школой-интернатом №3 ст. Курорт – Боровое Казахской железной дороги.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21.09.1977 год – восьмилетняя школа-интернат №1 ст.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Курорт-Боровое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Целинной железной дороги.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15.10.1998 год – средняя общеобразовательная школа-интернат №30 станции Курорт - Боровое.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18.02.2004 год – Акмолинская областная общеобразовательная школа-интернат.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31.12.2004 год – Акмолинская областная специализированная школа-интернат для одарённых детей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Январь 2006 года – школа-интернат общего типа отдела образования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Щучинского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2017 год – Школа-интернат общего типа №10 г. Щучинск, отдела образования Бурабайского района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Администратор\Desktop\ска.jpg"/>
          <p:cNvPicPr>
            <a:picLocks noChangeAspect="1" noChangeArrowheads="1"/>
          </p:cNvPicPr>
          <p:nvPr/>
        </p:nvPicPr>
        <p:blipFill>
          <a:blip r:embed="rId3" cstate="print"/>
          <a:srcRect l="35560" t="14300" r="13899" b="30050"/>
          <a:stretch>
            <a:fillRect/>
          </a:stretch>
        </p:blipFill>
        <p:spPr bwMode="auto">
          <a:xfrm rot="16200000">
            <a:off x="3106784" y="933776"/>
            <a:ext cx="936103" cy="2038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Администратор\Desktop\003ска2.jpg"/>
          <p:cNvPicPr>
            <a:picLocks noChangeAspect="1" noChangeArrowheads="1"/>
          </p:cNvPicPr>
          <p:nvPr/>
        </p:nvPicPr>
        <p:blipFill>
          <a:blip r:embed="rId4" cstate="print"/>
          <a:srcRect l="38969" t="15002" r="17478" b="31659"/>
          <a:stretch>
            <a:fillRect/>
          </a:stretch>
        </p:blipFill>
        <p:spPr bwMode="auto">
          <a:xfrm rot="16200000">
            <a:off x="5254362" y="874430"/>
            <a:ext cx="864096" cy="2084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Documents and Settings\User\Рабочий стол\фото\школа\Image0063.JPG"/>
          <p:cNvPicPr>
            <a:picLocks noChangeAspect="1" noChangeArrowheads="1"/>
          </p:cNvPicPr>
          <p:nvPr/>
        </p:nvPicPr>
        <p:blipFill>
          <a:blip r:embed="rId5" cstate="print"/>
          <a:srcRect t="50389"/>
          <a:stretch>
            <a:fillRect/>
          </a:stretch>
        </p:blipFill>
        <p:spPr bwMode="auto">
          <a:xfrm>
            <a:off x="6732240" y="1412776"/>
            <a:ext cx="2190009" cy="86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pic>
          <p:nvPicPr>
            <p:cNvPr id="27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t="2751"/>
            <a:stretch>
              <a:fillRect/>
            </a:stretch>
          </p:blipFill>
          <p:spPr bwMode="auto">
            <a:xfrm>
              <a:off x="-1" y="0"/>
              <a:ext cx="4331093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l="29063" t="2751"/>
            <a:stretch>
              <a:fillRect/>
            </a:stretch>
          </p:blipFill>
          <p:spPr bwMode="auto">
            <a:xfrm>
              <a:off x="4283968" y="0"/>
              <a:ext cx="309634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l="29063" t="2751"/>
            <a:stretch>
              <a:fillRect/>
            </a:stretch>
          </p:blipFill>
          <p:spPr bwMode="auto">
            <a:xfrm>
              <a:off x="7308304" y="0"/>
              <a:ext cx="1835696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Прямоугольник 9"/>
          <p:cNvSpPr/>
          <p:nvPr/>
        </p:nvSpPr>
        <p:spPr>
          <a:xfrm>
            <a:off x="2843808" y="404664"/>
            <a:ext cx="51845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Директора школы</a:t>
            </a:r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9832" y="141277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1956-1959, </a:t>
            </a:r>
          </a:p>
          <a:p>
            <a:pPr algn="ctr"/>
            <a:r>
              <a:rPr lang="ru-RU" sz="1600" dirty="0" err="1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Косагоров</a:t>
            </a:r>
            <a:r>
              <a:rPr lang="ru-RU" sz="16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 Леонид Андреевич</a:t>
            </a:r>
            <a:endParaRPr lang="ru-RU" dirty="0">
              <a:solidFill>
                <a:srgbClr val="FF0000"/>
              </a:solidFill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1484784"/>
            <a:ext cx="1728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1959-1962, </a:t>
            </a:r>
          </a:p>
          <a:p>
            <a:pPr algn="ctr"/>
            <a:r>
              <a:rPr lang="ru-RU" sz="1600" dirty="0" err="1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Деднева</a:t>
            </a:r>
            <a:r>
              <a:rPr lang="ru-RU" sz="16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 Анна Алексеевна</a:t>
            </a:r>
            <a:endParaRPr lang="ru-RU" sz="1600" dirty="0">
              <a:solidFill>
                <a:srgbClr val="FF0000"/>
              </a:solidFill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80528" y="2996952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1962-1969, 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Батрак Иван Васильевич</a:t>
            </a:r>
            <a:endParaRPr lang="ru-RU" sz="1400" dirty="0">
              <a:solidFill>
                <a:srgbClr val="FF0000"/>
              </a:solidFill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8024" y="3140968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1969-1977, </a:t>
            </a:r>
          </a:p>
          <a:p>
            <a:pPr algn="ctr"/>
            <a:r>
              <a:rPr lang="ru-RU" sz="1400" dirty="0" err="1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Тыщенко</a:t>
            </a:r>
            <a:r>
              <a:rPr lang="ru-RU" sz="14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 Павел Лукич</a:t>
            </a:r>
            <a:endParaRPr lang="ru-RU" sz="1400" dirty="0">
              <a:solidFill>
                <a:srgbClr val="FF0000"/>
              </a:solidFill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31833" y="2996952"/>
            <a:ext cx="15121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1977-1989, 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Постникова Ирина Ивановна</a:t>
            </a:r>
            <a:endParaRPr lang="ru-RU" sz="1400" dirty="0">
              <a:solidFill>
                <a:srgbClr val="FF0000"/>
              </a:solidFill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47664" y="4293096"/>
            <a:ext cx="136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1989-1994, </a:t>
            </a:r>
          </a:p>
          <a:p>
            <a:pPr algn="ctr"/>
            <a:r>
              <a:rPr lang="ru-RU" sz="1400" dirty="0" err="1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Зубковский</a:t>
            </a:r>
            <a:r>
              <a:rPr lang="ru-RU" sz="14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 Владимир Алексеевич</a:t>
            </a:r>
            <a:endParaRPr lang="ru-RU" sz="1400" dirty="0">
              <a:solidFill>
                <a:srgbClr val="FF0000"/>
              </a:solidFill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76056" y="4293096"/>
            <a:ext cx="1368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1994-2006, </a:t>
            </a:r>
          </a:p>
          <a:p>
            <a:pPr algn="ctr"/>
            <a:r>
              <a:rPr lang="ru-RU" sz="1400" dirty="0" err="1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Какимжанов</a:t>
            </a:r>
            <a:r>
              <a:rPr lang="ru-RU" sz="14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Ануарбек</a:t>
            </a:r>
            <a:r>
              <a:rPr lang="ru-RU" sz="14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Кабирович</a:t>
            </a:r>
            <a:endParaRPr lang="ru-RU" sz="1400" dirty="0">
              <a:solidFill>
                <a:srgbClr val="FF0000"/>
              </a:solidFill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11552" y="5445224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2006 – по настоящее время,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Исмагулова </a:t>
            </a:r>
            <a:r>
              <a:rPr lang="ru-RU" sz="1600" dirty="0" err="1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Алтыншаш</a:t>
            </a:r>
            <a:r>
              <a:rPr lang="ru-RU" sz="1600" dirty="0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Алихановна</a:t>
            </a:r>
            <a:endParaRPr lang="ru-RU" sz="1600" dirty="0">
              <a:solidFill>
                <a:srgbClr val="FF0000"/>
              </a:solidFill>
              <a:latin typeface="Impact" pitchFamily="34" charset="0"/>
              <a:cs typeface="Times New Roman" pitchFamily="18" charset="0"/>
            </a:endParaRPr>
          </a:p>
        </p:txBody>
      </p:sp>
      <p:pic>
        <p:nvPicPr>
          <p:cNvPr id="30" name="Picture 2" descr="C:\Documents and Settings\User\Рабочий стол\фото\директора\Image0186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7619" t="6746" r="10980" b="50531"/>
          <a:stretch>
            <a:fillRect/>
          </a:stretch>
        </p:blipFill>
        <p:spPr bwMode="auto">
          <a:xfrm>
            <a:off x="1403649" y="1196752"/>
            <a:ext cx="2037722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5" descr="C:\Documents and Settings\User\Рабочий стол\фото\директора\Image0190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l="10000" t="27506" r="37500" b="15913"/>
          <a:stretch>
            <a:fillRect/>
          </a:stretch>
        </p:blipFill>
        <p:spPr bwMode="auto">
          <a:xfrm rot="5400000">
            <a:off x="5578988" y="981853"/>
            <a:ext cx="1370401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" descr="C:\Documents and Settings\User\Рабочий стол\фото\мероприятия\Image0128.JPG"/>
          <p:cNvPicPr>
            <a:picLocks noChangeAspect="1" noChangeArrowheads="1"/>
          </p:cNvPicPr>
          <p:nvPr/>
        </p:nvPicPr>
        <p:blipFill>
          <a:blip r:embed="rId5" cstate="print"/>
          <a:srcRect l="12593" t="7793" r="10275" b="55467"/>
          <a:stretch>
            <a:fillRect/>
          </a:stretch>
        </p:blipFill>
        <p:spPr bwMode="auto">
          <a:xfrm>
            <a:off x="1043608" y="2852936"/>
            <a:ext cx="1872209" cy="1260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2" descr="C:\Documents and Settings\User\Рабочий стол\фото\директора\Image0192.JP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4458" t="43253" r="46510" b="7882"/>
          <a:stretch>
            <a:fillRect/>
          </a:stretch>
        </p:blipFill>
        <p:spPr bwMode="auto">
          <a:xfrm rot="5400000">
            <a:off x="3282401" y="2342336"/>
            <a:ext cx="1440161" cy="2029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2" descr="C:\Documents and Settings\User\Рабочий стол\фото\директора\Image0187.JPG"/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rcRect l="14424" t="1532" r="14610" b="55658"/>
          <a:stretch>
            <a:fillRect/>
          </a:stretch>
        </p:blipFill>
        <p:spPr bwMode="auto">
          <a:xfrm>
            <a:off x="6228184" y="2636912"/>
            <a:ext cx="1604041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2" descr="C:\Documents and Settings\User\Рабочий стол\фото\директора\Image0193.JP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41931" t="62543" r="30176" b="21790"/>
          <a:stretch>
            <a:fillRect/>
          </a:stretch>
        </p:blipFill>
        <p:spPr bwMode="auto">
          <a:xfrm rot="5400000">
            <a:off x="92835" y="4235757"/>
            <a:ext cx="1541506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2" descr="C:\Documents and Settings\User\Рабочий стол\фото\директора\Image0191.JPG"/>
          <p:cNvPicPr>
            <a:picLocks noChangeAspect="1" noChangeArrowheads="1"/>
          </p:cNvPicPr>
          <p:nvPr/>
        </p:nvPicPr>
        <p:blipFill>
          <a:blip r:embed="rId9" cstate="print"/>
          <a:srcRect l="24396" t="26265" r="30978" b="22237"/>
          <a:stretch>
            <a:fillRect/>
          </a:stretch>
        </p:blipFill>
        <p:spPr bwMode="auto">
          <a:xfrm rot="5400000">
            <a:off x="3422195" y="3930733"/>
            <a:ext cx="114748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Администратор\Desktop\фото\fot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2200" y="4005064"/>
            <a:ext cx="2016224" cy="15361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pic>
          <p:nvPicPr>
            <p:cNvPr id="13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t="2751"/>
            <a:stretch>
              <a:fillRect/>
            </a:stretch>
          </p:blipFill>
          <p:spPr bwMode="auto">
            <a:xfrm>
              <a:off x="-1" y="0"/>
              <a:ext cx="4331093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l="29063" t="2751"/>
            <a:stretch>
              <a:fillRect/>
            </a:stretch>
          </p:blipFill>
          <p:spPr bwMode="auto">
            <a:xfrm>
              <a:off x="4283968" y="0"/>
              <a:ext cx="309634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l="29063" t="2751"/>
            <a:stretch>
              <a:fillRect/>
            </a:stretch>
          </p:blipFill>
          <p:spPr bwMode="auto">
            <a:xfrm>
              <a:off x="7308304" y="0"/>
              <a:ext cx="1835696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Прямоугольник 20"/>
          <p:cNvSpPr/>
          <p:nvPr/>
        </p:nvSpPr>
        <p:spPr>
          <a:xfrm>
            <a:off x="2747798" y="458670"/>
            <a:ext cx="60365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Педагогический коллектив школы</a:t>
            </a:r>
            <a:endParaRPr lang="ru-RU" sz="36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C:\Documents and Settings\User\Рабочий стол\фото\мероприятия\Image0168.JPG"/>
          <p:cNvPicPr>
            <a:picLocks noChangeAspect="1" noChangeArrowheads="1"/>
          </p:cNvPicPr>
          <p:nvPr/>
        </p:nvPicPr>
        <p:blipFill>
          <a:blip r:embed="rId3" cstate="print"/>
          <a:srcRect l="12249" t="11139" r="9006" b="48019"/>
          <a:stretch>
            <a:fillRect/>
          </a:stretch>
        </p:blipFill>
        <p:spPr bwMode="auto">
          <a:xfrm>
            <a:off x="1403647" y="1052736"/>
            <a:ext cx="3142167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C:\Documents and Settings\User\Рабочий стол\фото\встреча выпускников\Image0068.JPG"/>
          <p:cNvPicPr>
            <a:picLocks noChangeAspect="1" noChangeArrowheads="1"/>
          </p:cNvPicPr>
          <p:nvPr/>
        </p:nvPicPr>
        <p:blipFill>
          <a:blip r:embed="rId4" cstate="print"/>
          <a:srcRect l="10731" t="59454" r="6995" b="1331"/>
          <a:stretch>
            <a:fillRect/>
          </a:stretch>
        </p:blipFill>
        <p:spPr bwMode="auto">
          <a:xfrm>
            <a:off x="3710227" y="1628800"/>
            <a:ext cx="288496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Documents and Settings\User\Рабочий стол\фото\встреча выпускников\Image0068.JPG"/>
          <p:cNvPicPr>
            <a:picLocks noChangeAspect="1" noChangeArrowheads="1"/>
          </p:cNvPicPr>
          <p:nvPr/>
        </p:nvPicPr>
        <p:blipFill>
          <a:blip r:embed="rId5" cstate="print"/>
          <a:srcRect l="17886" t="20240" r="14149" b="46870"/>
          <a:stretch>
            <a:fillRect/>
          </a:stretch>
        </p:blipFill>
        <p:spPr bwMode="auto">
          <a:xfrm>
            <a:off x="6300191" y="1628800"/>
            <a:ext cx="2736305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C:\Documents and Settings\User\Рабочий стол\фото\учителя\Image0195.JPG"/>
          <p:cNvPicPr>
            <a:picLocks noChangeAspect="1" noChangeArrowheads="1"/>
          </p:cNvPicPr>
          <p:nvPr/>
        </p:nvPicPr>
        <p:blipFill>
          <a:blip r:embed="rId6" cstate="print"/>
          <a:srcRect l="10666" t="32831" r="1588" b="36001"/>
          <a:stretch>
            <a:fillRect/>
          </a:stretch>
        </p:blipFill>
        <p:spPr bwMode="auto">
          <a:xfrm>
            <a:off x="251520" y="2780928"/>
            <a:ext cx="4014534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Users\Администратор\Desktop\фото\20 30  директор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10449" y="3212976"/>
            <a:ext cx="4033551" cy="285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Администратор\Desktop\фото\IMG-20170302-WA0001.jpg"/>
          <p:cNvPicPr>
            <a:picLocks noChangeAspect="1" noChangeArrowheads="1"/>
          </p:cNvPicPr>
          <p:nvPr/>
        </p:nvPicPr>
        <p:blipFill>
          <a:blip r:embed="rId8" cstate="print"/>
          <a:srcRect t="16446" b="17768"/>
          <a:stretch>
            <a:fillRect/>
          </a:stretch>
        </p:blipFill>
        <p:spPr bwMode="auto">
          <a:xfrm>
            <a:off x="179512" y="4293096"/>
            <a:ext cx="393744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Администратор\Desktop\фото\IMG-20170602-WA0028.jpg"/>
          <p:cNvPicPr>
            <a:picLocks noChangeAspect="1" noChangeArrowheads="1"/>
          </p:cNvPicPr>
          <p:nvPr/>
        </p:nvPicPr>
        <p:blipFill>
          <a:blip r:embed="rId9" cstate="print"/>
          <a:srcRect l="12640" r="14838"/>
          <a:stretch>
            <a:fillRect/>
          </a:stretch>
        </p:blipFill>
        <p:spPr bwMode="auto">
          <a:xfrm>
            <a:off x="3882426" y="3205404"/>
            <a:ext cx="1913710" cy="1485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Администратор\Desktop\фото\смотр 2015\IMG_8592.JPG"/>
          <p:cNvPicPr>
            <a:picLocks noChangeAspect="1" noChangeArrowheads="1"/>
          </p:cNvPicPr>
          <p:nvPr/>
        </p:nvPicPr>
        <p:blipFill>
          <a:blip r:embed="rId10" cstate="print"/>
          <a:srcRect l="6144" t="8192" r="11933" b="15346"/>
          <a:stretch>
            <a:fillRect/>
          </a:stretch>
        </p:blipFill>
        <p:spPr bwMode="auto">
          <a:xfrm>
            <a:off x="3677044" y="4509120"/>
            <a:ext cx="2057372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pic>
          <p:nvPicPr>
            <p:cNvPr id="29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t="2751"/>
            <a:stretch>
              <a:fillRect/>
            </a:stretch>
          </p:blipFill>
          <p:spPr bwMode="auto">
            <a:xfrm>
              <a:off x="-1" y="0"/>
              <a:ext cx="4331093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l="29063" t="2751"/>
            <a:stretch>
              <a:fillRect/>
            </a:stretch>
          </p:blipFill>
          <p:spPr bwMode="auto">
            <a:xfrm>
              <a:off x="4283968" y="0"/>
              <a:ext cx="309634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l="29063" t="2751"/>
            <a:stretch>
              <a:fillRect/>
            </a:stretch>
          </p:blipFill>
          <p:spPr bwMode="auto">
            <a:xfrm>
              <a:off x="7308304" y="0"/>
              <a:ext cx="1835696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Прямоугольник 15"/>
          <p:cNvSpPr/>
          <p:nvPr/>
        </p:nvSpPr>
        <p:spPr>
          <a:xfrm>
            <a:off x="2747798" y="458671"/>
            <a:ext cx="60365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Школьные будни</a:t>
            </a:r>
            <a:endParaRPr lang="ru-RU" sz="36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C:\Documents and Settings\User\Рабочий стол\фото\физкультура\Image0103.JPG"/>
          <p:cNvPicPr>
            <a:picLocks noChangeAspect="1" noChangeArrowheads="1"/>
          </p:cNvPicPr>
          <p:nvPr/>
        </p:nvPicPr>
        <p:blipFill>
          <a:blip r:embed="rId3" cstate="print"/>
          <a:srcRect l="9084" t="56539" r="5524"/>
          <a:stretch>
            <a:fillRect/>
          </a:stretch>
        </p:blipFill>
        <p:spPr bwMode="auto">
          <a:xfrm>
            <a:off x="2483768" y="1052736"/>
            <a:ext cx="280182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3" descr="C:\Documents and Settings\User\Рабочий стол\фото\физкультура\Image0103.JPG"/>
          <p:cNvPicPr>
            <a:picLocks noChangeAspect="1" noChangeArrowheads="1"/>
          </p:cNvPicPr>
          <p:nvPr/>
        </p:nvPicPr>
        <p:blipFill>
          <a:blip r:embed="rId4" cstate="print"/>
          <a:srcRect l="9084" t="8995" r="7341" b="51170"/>
          <a:stretch>
            <a:fillRect/>
          </a:stretch>
        </p:blipFill>
        <p:spPr bwMode="auto">
          <a:xfrm>
            <a:off x="5148064" y="961204"/>
            <a:ext cx="3096344" cy="2086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4" descr="C:\Documents and Settings\User\Рабочий стол\фото\физкультура\Image0091.JPG"/>
          <p:cNvPicPr>
            <a:picLocks noChangeAspect="1" noChangeArrowheads="1"/>
          </p:cNvPicPr>
          <p:nvPr/>
        </p:nvPicPr>
        <p:blipFill>
          <a:blip r:embed="rId5" cstate="print"/>
          <a:srcRect l="11950" t="3622" r="9520" b="57741"/>
          <a:stretch>
            <a:fillRect/>
          </a:stretch>
        </p:blipFill>
        <p:spPr bwMode="auto">
          <a:xfrm>
            <a:off x="5652120" y="2852935"/>
            <a:ext cx="3325014" cy="2313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 descr="C:\Documents and Settings\User\Рабочий стол\фото\мероприятия\Image0168.JPG"/>
          <p:cNvPicPr>
            <a:picLocks noChangeAspect="1" noChangeArrowheads="1"/>
          </p:cNvPicPr>
          <p:nvPr/>
        </p:nvPicPr>
        <p:blipFill>
          <a:blip r:embed="rId6" cstate="print"/>
          <a:srcRect l="10499" t="61882" r="12506" b="2227"/>
          <a:stretch>
            <a:fillRect/>
          </a:stretch>
        </p:blipFill>
        <p:spPr bwMode="auto">
          <a:xfrm>
            <a:off x="1403648" y="2276872"/>
            <a:ext cx="3500462" cy="2307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4" descr="C:\Documents and Settings\User\Рабочий стол\фото\физкультура\Image0097.JPG"/>
          <p:cNvPicPr>
            <a:picLocks noChangeAspect="1" noChangeArrowheads="1"/>
          </p:cNvPicPr>
          <p:nvPr/>
        </p:nvPicPr>
        <p:blipFill>
          <a:blip r:embed="rId7" cstate="print"/>
          <a:srcRect l="8967" t="12684" r="16306" b="5925"/>
          <a:stretch>
            <a:fillRect/>
          </a:stretch>
        </p:blipFill>
        <p:spPr bwMode="auto">
          <a:xfrm rot="5400000">
            <a:off x="738103" y="3446473"/>
            <a:ext cx="2068854" cy="3186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5" descr="C:\Documents and Settings\User\Рабочий стол\фото\мероприятия\Image0134.JPG"/>
          <p:cNvPicPr>
            <a:picLocks noChangeAspect="1" noChangeArrowheads="1"/>
          </p:cNvPicPr>
          <p:nvPr/>
        </p:nvPicPr>
        <p:blipFill>
          <a:blip r:embed="rId8" cstate="print"/>
          <a:srcRect l="31470" r="16548" b="41176"/>
          <a:stretch>
            <a:fillRect/>
          </a:stretch>
        </p:blipFill>
        <p:spPr bwMode="auto">
          <a:xfrm>
            <a:off x="179512" y="2060848"/>
            <a:ext cx="1395155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6" descr="C:\Documents and Settings\User\Рабочий стол\фото\мероприятия\Image0135.JPG"/>
          <p:cNvPicPr>
            <a:picLocks noChangeAspect="1" noChangeArrowheads="1"/>
          </p:cNvPicPr>
          <p:nvPr/>
        </p:nvPicPr>
        <p:blipFill>
          <a:blip r:embed="rId9" cstate="print"/>
          <a:srcRect l="31104" r="22239" b="70885"/>
          <a:stretch>
            <a:fillRect/>
          </a:stretch>
        </p:blipFill>
        <p:spPr bwMode="auto">
          <a:xfrm>
            <a:off x="4355976" y="2924944"/>
            <a:ext cx="2040354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C:\Documents and Settings\User\Рабочий стол\фото\мероприятия\Image0131.JPG"/>
          <p:cNvPicPr>
            <a:picLocks noChangeAspect="1" noChangeArrowheads="1"/>
          </p:cNvPicPr>
          <p:nvPr/>
        </p:nvPicPr>
        <p:blipFill>
          <a:blip r:embed="rId10" cstate="print"/>
          <a:srcRect l="10769" t="57565" r="7692"/>
          <a:stretch>
            <a:fillRect/>
          </a:stretch>
        </p:blipFill>
        <p:spPr bwMode="auto">
          <a:xfrm>
            <a:off x="3131840" y="4293096"/>
            <a:ext cx="2304256" cy="1695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3" descr="C:\Documents and Settings\User\Рабочий стол\фото\мероприятия\Image0130.JPG"/>
          <p:cNvPicPr>
            <a:picLocks noChangeAspect="1" noChangeArrowheads="1"/>
          </p:cNvPicPr>
          <p:nvPr/>
        </p:nvPicPr>
        <p:blipFill>
          <a:blip r:embed="rId11" cstate="print"/>
          <a:srcRect l="12399" t="75168" r="6120" b="1029"/>
          <a:stretch>
            <a:fillRect/>
          </a:stretch>
        </p:blipFill>
        <p:spPr bwMode="auto">
          <a:xfrm>
            <a:off x="5220072" y="4653136"/>
            <a:ext cx="3270679" cy="1350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pic>
          <p:nvPicPr>
            <p:cNvPr id="13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t="2751"/>
            <a:stretch>
              <a:fillRect/>
            </a:stretch>
          </p:blipFill>
          <p:spPr bwMode="auto">
            <a:xfrm>
              <a:off x="-1" y="0"/>
              <a:ext cx="4331093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l="29063" t="2751"/>
            <a:stretch>
              <a:fillRect/>
            </a:stretch>
          </p:blipFill>
          <p:spPr bwMode="auto">
            <a:xfrm>
              <a:off x="4283968" y="0"/>
              <a:ext cx="309634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l="29063" t="2751"/>
            <a:stretch>
              <a:fillRect/>
            </a:stretch>
          </p:blipFill>
          <p:spPr bwMode="auto">
            <a:xfrm>
              <a:off x="7308304" y="0"/>
              <a:ext cx="1835696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Прямоугольник 15"/>
          <p:cNvSpPr/>
          <p:nvPr/>
        </p:nvSpPr>
        <p:spPr>
          <a:xfrm>
            <a:off x="2747798" y="458671"/>
            <a:ext cx="60365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Школьные будни</a:t>
            </a:r>
            <a:endParaRPr lang="ru-RU" sz="36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C:\Documents and Settings\1\Рабочий стол\фото\к презентации по МО\P428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104568"/>
            <a:ext cx="3312368" cy="248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5" descr="C:\Documents and Settings\1\Рабочий стол\фото\декада физики\IMG_29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3899" y="3140968"/>
            <a:ext cx="336010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Администратор\Desktop\фото\РЦ 17.04папка (2)\20170419_1108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1052735"/>
            <a:ext cx="1800200" cy="2400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Администратор\Desktop\фото\РЦ 17.04папка (2)\20170417_1331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980728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Администратор\Desktop\фото\анвар Кабирович(3)\DSC052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8159" y="1052736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Администратор\Desktop\фото\информация 550-летие\20150911_0909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2924944"/>
            <a:ext cx="3539885" cy="2654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pic>
          <p:nvPicPr>
            <p:cNvPr id="11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t="2751"/>
            <a:stretch>
              <a:fillRect/>
            </a:stretch>
          </p:blipFill>
          <p:spPr bwMode="auto">
            <a:xfrm>
              <a:off x="-1" y="0"/>
              <a:ext cx="4331093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l="29063" t="2751"/>
            <a:stretch>
              <a:fillRect/>
            </a:stretch>
          </p:blipFill>
          <p:spPr bwMode="auto">
            <a:xfrm>
              <a:off x="4283968" y="0"/>
              <a:ext cx="309634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 descr="обложка для портфолио"/>
            <p:cNvPicPr>
              <a:picLocks noChangeAspect="1" noChangeArrowheads="1"/>
            </p:cNvPicPr>
            <p:nvPr/>
          </p:nvPicPr>
          <p:blipFill>
            <a:blip r:embed="rId2" cstate="print"/>
            <a:srcRect l="29063" t="2751"/>
            <a:stretch>
              <a:fillRect/>
            </a:stretch>
          </p:blipFill>
          <p:spPr bwMode="auto">
            <a:xfrm>
              <a:off x="7308304" y="0"/>
              <a:ext cx="1835696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Прямоугольник 15"/>
          <p:cNvSpPr/>
          <p:nvPr/>
        </p:nvSpPr>
        <p:spPr>
          <a:xfrm>
            <a:off x="2747798" y="404664"/>
            <a:ext cx="603650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Наша школа сегодня</a:t>
            </a:r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дминистратор\Desktop\фото\DSC_0063.JPG"/>
          <p:cNvPicPr>
            <a:picLocks noChangeAspect="1" noChangeArrowheads="1"/>
          </p:cNvPicPr>
          <p:nvPr/>
        </p:nvPicPr>
        <p:blipFill>
          <a:blip r:embed="rId3" cstate="print"/>
          <a:srcRect l="16279" r="20930"/>
          <a:stretch>
            <a:fillRect/>
          </a:stretch>
        </p:blipFill>
        <p:spPr bwMode="auto">
          <a:xfrm>
            <a:off x="4139952" y="980728"/>
            <a:ext cx="2244131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Администратор\Desktop\УЧИТЕЛЯ ВИДЕО\ОРЕШИНА И.Д\фото на учитель года\фото  с уроков мои\DSC_1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8374" y="1340768"/>
            <a:ext cx="281562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Администратор\Desktop\фото\РЦ\IMG201802140915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140968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Администратор\Desktop\фото\ветераны 2018\IMG201804191205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3356992"/>
            <a:ext cx="326436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C:\Users\Администратор\Desktop\фото\РЦ\IMG201802140921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91605" y="3212976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C:\Users\Администратор\Desktop\фото\IMG2017101916504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1070738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258</Words>
  <Application>Microsoft Office PowerPoint</Application>
  <PresentationFormat>Экран (4:3)</PresentationFormat>
  <Paragraphs>39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Company>KOMP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GYPNORION</dc:creator>
  <cp:lastModifiedBy>GYPNORION</cp:lastModifiedBy>
  <cp:revision>29</cp:revision>
  <dcterms:created xsi:type="dcterms:W3CDTF">2018-09-10T08:33:35Z</dcterms:created>
  <dcterms:modified xsi:type="dcterms:W3CDTF">2018-09-11T09:34:05Z</dcterms:modified>
</cp:coreProperties>
</file>