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A3CD-5C49-483A-8E93-0DBFC95C4020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EB29-99B9-4D03-9BBA-D8B39AD879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Подготовила   </a:t>
            </a:r>
            <a:r>
              <a:rPr lang="ru-RU" dirty="0" err="1" smtClean="0"/>
              <a:t>Амирова</a:t>
            </a:r>
            <a:r>
              <a:rPr lang="ru-RU" dirty="0" smtClean="0"/>
              <a:t>  </a:t>
            </a:r>
            <a:r>
              <a:rPr lang="ru-RU" dirty="0" err="1" smtClean="0"/>
              <a:t>Эльвина</a:t>
            </a:r>
            <a:r>
              <a:rPr lang="ru-RU" dirty="0" smtClean="0"/>
              <a:t>  </a:t>
            </a:r>
            <a:r>
              <a:rPr lang="ru-RU" smtClean="0"/>
              <a:t>Алиевна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EB29-99B9-4D03-9BBA-D8B39AD879B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depositphotos_19597155-stock-photo-school-math-tools-isolated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35" y="1988840"/>
            <a:ext cx="7624936" cy="28803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и развитие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логико-математических представлений у дошкольников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hello_html_60942d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2" y="-7059"/>
            <a:ext cx="9253538" cy="69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 fontScale="47500" lnSpcReduction="2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Courier New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Важнейшей </a:t>
            </a: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задачей воспитания ребенка является развитие его ума,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формирование мыслительных способностей и умений, которые позволят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легко осваивать новое. Огромную роль в умственном воспитании и развитии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детей, совершенствовании их интеллекта, играет математика. Она обладает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уникальным развивающим эффектом. Изучение математики способствует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развитию речи, памяти, воображения, эмоций, формирует настойчивость,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терпение, творческий потенциал личности. Известный психолог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 err="1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А.В.Крутецкий</a:t>
            </a: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 говорил о математических способностях как об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индивидуально- психологических особенностях человека, помогающих ему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при равных условиях относительно быстрее, лучше и глубже овладевать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знаниями, умениями и навыками. Ребенок «математик» лучше планирует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свою деятельность, прогнозирует ситуацию, обосновывает свою позицию.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Логико-математическое мышление детей основывается на чувственном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опыте и на развитии представлений не только о количестве, но и форме,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величине, размерах, отношениях. Математическое мышление - это прежде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всего, умение сравнивать, классифицировать, обобщать, систематизировать,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делать выводы.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0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547337"/>
          </a:xfrm>
        </p:spPr>
        <p:txBody>
          <a:bodyPr>
            <a:norm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Планируя работу по математическому развитию, мы прежде всего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стараемся ответить на вопрос: способствует ли предложенная детям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деятельность формированию их познавательных процессов, развитию у них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логико-математических представлений? И так как в любую познавательную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деятельность целесообразно вносить проблемно-игровую ситуацию - то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одним из средств, обеспечивающих рациональную взаимосвязь работы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воспитателя на занятиях, при индивидуальной работе с детьми, а также в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самостоятельной деятельности детей, является использование дидактических</a:t>
            </a:r>
            <a:b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игр.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 descr="C:\Users\User\Desktop\Новая папка (5)\$R1DS2J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18" y="3456256"/>
            <a:ext cx="3132276" cy="26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3486507"/>
            <a:ext cx="3516054" cy="26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5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evaluating-algebraic-expressions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525963"/>
          </a:xfrm>
        </p:spPr>
        <p:txBody>
          <a:bodyPr>
            <a:no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Игра является естественным способом развития детей. Приобщение к</a:t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математике в игровой и занимательной форме поможет быстрее и легче</a:t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усваивать предмет, способствует хорошему восприятию материала и</a:t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активному участию ребенка в познавательном процессе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.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 игре 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ребенок</a:t>
            </a:r>
            <a:r>
              <a:rPr lang="ru-RU" sz="1600" dirty="0" smtClean="0"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легче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раскрывает свои способности, осваивает новые </a:t>
            </a:r>
            <a:endParaRPr lang="ru-RU" sz="1600" dirty="0" smtClean="0">
              <a:solidFill>
                <a:srgbClr val="000000"/>
              </a:solidFill>
              <a:latin typeface="Courier New"/>
              <a:ea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навыки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и </a:t>
            </a:r>
            <a:r>
              <a:rPr lang="ru-RU" sz="1600" dirty="0" err="1" smtClean="0">
                <a:solidFill>
                  <a:srgbClr val="000000"/>
                </a:solidFill>
                <a:latin typeface="Courier New"/>
                <a:ea typeface="Times New Roman"/>
              </a:rPr>
              <a:t>знания,развивает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наблюдательность, находчивость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ловкость, память, </a:t>
            </a:r>
            <a:r>
              <a:rPr lang="ru-RU" sz="1600" dirty="0" err="1" smtClean="0">
                <a:solidFill>
                  <a:srgbClr val="000000"/>
                </a:solidFill>
                <a:latin typeface="Courier New"/>
                <a:ea typeface="Times New Roman"/>
              </a:rPr>
              <a:t>фантазию,учится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размышлять и анализировать</a:t>
            </a: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преодолевать трудности, а также</a:t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Courier New"/>
                <a:ea typeface="Times New Roman"/>
              </a:rPr>
              <a:t> приобретает 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Times New Roman"/>
              </a:rPr>
              <a:t>неоценимый опыт общения.</a:t>
            </a:r>
            <a:endParaRPr lang="ru-RU" sz="1600" dirty="0"/>
          </a:p>
        </p:txBody>
      </p:sp>
      <p:pic>
        <p:nvPicPr>
          <p:cNvPr id="4099" name="Picture 3" descr="C:\Users\User\Desktop\Новая папка (5)\$R9QY4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87461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5)\$R4XQIX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1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hello_html_60942d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81" y="-31376"/>
            <a:ext cx="9253538" cy="69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536" y="548681"/>
            <a:ext cx="9114819" cy="237626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Дети, независимо от </a:t>
            </a:r>
            <a:r>
              <a:rPr lang="ru-RU" sz="1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возраста,включаются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в решение простых творческих задач: отыскать, 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раскрыть секрет</a:t>
            </a: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 отгадать, составить, видоизменить, установить 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соответствие, сгруппировать</a:t>
            </a: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 смоделировать. Это вызывает у них живой 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естественный интерес</a:t>
            </a: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 способствует развитию самостоятельности, мышления, а главное 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-</a:t>
            </a:r>
            <a:r>
              <a:rPr lang="ru-RU" sz="1600" dirty="0" smtClean="0"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освоению </a:t>
            </a:r>
            <a:r>
              <a:rPr lang="ru-RU" sz="1800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способов познания.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3" name="Picture 3" descr="C:\Users\User\Desktop\Новая папка (5)\$RCN0V2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4620"/>
            <a:ext cx="4896544" cy="3082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3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evaluating-algebraic-expressions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5" y="33155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574" y="591024"/>
            <a:ext cx="8892480" cy="45259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решения задач на смекалку дети учатся обдумывать и планировать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 действия, искать ответ, предполагать результат, при этом проявляя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творчество. Каждая игра несет конкретную цель. Дидактическая игра может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быть использована в качестве учебного задания, упражнения, направленного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выполнение конкретной задачи формирования представлений.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Desktop\Новая папка (5)\$RFYX3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247" y="2431109"/>
            <a:ext cx="3506881" cy="26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 (5)\$RG8XVT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46190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3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4525963"/>
          </a:xfrm>
        </p:spPr>
        <p:txBody>
          <a:bodyPr>
            <a:norm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1052830" algn="ctr"/>
                <a:tab pos="1368425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«Решение разного рода нестандартных задач в дошкольном возрасте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способствует формированию и совершенствованию общих умственных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способностей:	логики	мысли, рассуждений и действий, гибкости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мыслительного процесса, смекалки и сообразительности, пространственных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представлений» (З.А. Михайлова).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1" name="Picture 3" descr="C:\Users\User\Desktop\Новая папка (5)\$RNE53W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582" y="227687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5)\$RG8XVT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351" y="3649943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1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depositphotos_19597155-stock-photo-school-math-tools-isolated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946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Позволяют познакомить с формой, цветом, размером </a:t>
            </a:r>
            <a:r>
              <a:rPr lang="ru-RU" dirty="0" smtClean="0">
                <a:solidFill>
                  <a:srgbClr val="000000"/>
                </a:solidFill>
                <a:latin typeface="Courier New"/>
                <a:ea typeface="Times New Roman"/>
              </a:rPr>
              <a:t>пространственные </a:t>
            </a: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представления, логическое мышление, усвоить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элементарные навыки алгоритмической культуры мышления, развивать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познавательный интерес, мыслительные операции, развивают умения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выявлять свойства объектов, называть их, объяснять сходства и различия,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обосновывать свои рассуждения, развивают фантазию, творческие</a:t>
            </a:r>
            <a:b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</a:rPr>
              <a:t>способности, воображение,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8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evaluating-algebraic-expressions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3312368"/>
          </a:xfrm>
        </p:spPr>
        <p:txBody>
          <a:bodyPr>
            <a:normAutofit fontScale="70000" lnSpcReduction="2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Подводя итог вышесказанному, хочется еще раз подчеркнуть, что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логико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математических представлений у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дошкольников невозможно без использования дидактических игр. Они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выступают как движущая сила, стимулятор умственной деятельности в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целостном процессе становления личности ребенка. Развивают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ребенке именно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то, что в соответствующий момент способно наиболее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эффективно развиваться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Дают возможность сделать ему пусть маленькое, но открытие.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4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131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</cp:revision>
  <dcterms:created xsi:type="dcterms:W3CDTF">2018-03-28T03:09:18Z</dcterms:created>
  <dcterms:modified xsi:type="dcterms:W3CDTF">2018-05-17T03:40:02Z</dcterms:modified>
</cp:coreProperties>
</file>